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9" r:id="rId13"/>
    <p:sldId id="268" r:id="rId14"/>
    <p:sldId id="270" r:id="rId15"/>
  </p:sldIdLst>
  <p:sldSz cx="12192000" cy="6858000"/>
  <p:notesSz cx="6858000" cy="12192000"/>
  <p:embeddedFontLst>
    <p:embeddedFont>
      <p:font typeface="Raleway Black" pitchFamily="2" charset="0"/>
      <p:bold r:id="rId17"/>
      <p:boldItalic r:id="rId18"/>
    </p:embeddedFont>
    <p:embeddedFont>
      <p:font typeface="Raleway ExtraLight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560"/>
    <a:srgbClr val="607381"/>
    <a:srgbClr val="FFFFFF"/>
    <a:srgbClr val="8AA2B0"/>
    <a:srgbClr val="719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1E75C5-BAEC-4011-9BAD-450803EE8E58}" v="16" dt="2025-08-20T16:15:52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Windolf" userId="4bd33fac-fe81-4843-bc43-28b72cd3cfdc" providerId="ADAL" clId="{713A767E-0517-4CBC-A166-0DCBE6A96E85}"/>
    <pc:docChg chg="modSld">
      <pc:chgData name="Markus Windolf" userId="4bd33fac-fe81-4843-bc43-28b72cd3cfdc" providerId="ADAL" clId="{713A767E-0517-4CBC-A166-0DCBE6A96E85}" dt="2025-08-11T16:07:03.743" v="27" actId="1582"/>
      <pc:docMkLst>
        <pc:docMk/>
      </pc:docMkLst>
      <pc:sldChg chg="modSp mod">
        <pc:chgData name="Markus Windolf" userId="4bd33fac-fe81-4843-bc43-28b72cd3cfdc" providerId="ADAL" clId="{713A767E-0517-4CBC-A166-0DCBE6A96E85}" dt="2025-08-11T15:58:58.262" v="14" actId="113"/>
        <pc:sldMkLst>
          <pc:docMk/>
          <pc:sldMk cId="0" sldId="256"/>
        </pc:sldMkLst>
        <pc:spChg chg="mod">
          <ac:chgData name="Markus Windolf" userId="4bd33fac-fe81-4843-bc43-28b72cd3cfdc" providerId="ADAL" clId="{713A767E-0517-4CBC-A166-0DCBE6A96E85}" dt="2025-08-11T15:58:58.262" v="14" actId="113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5:59:12.526" v="15" actId="113"/>
        <pc:sldMkLst>
          <pc:docMk/>
          <pc:sldMk cId="0" sldId="257"/>
        </pc:sldMkLst>
        <pc:spChg chg="mod">
          <ac:chgData name="Markus Windolf" userId="4bd33fac-fe81-4843-bc43-28b72cd3cfdc" providerId="ADAL" clId="{713A767E-0517-4CBC-A166-0DCBE6A96E85}" dt="2025-08-11T15:59:12.526" v="15" actId="113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5:59:34.241" v="17" actId="2711"/>
        <pc:sldMkLst>
          <pc:docMk/>
          <pc:sldMk cId="0" sldId="258"/>
        </pc:sldMkLst>
        <pc:spChg chg="mod">
          <ac:chgData name="Markus Windolf" userId="4bd33fac-fe81-4843-bc43-28b72cd3cfdc" providerId="ADAL" clId="{713A767E-0517-4CBC-A166-0DCBE6A96E85}" dt="2025-08-11T15:54:21.987" v="2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4:28.597" v="3" actId="10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4:31.514" v="4" actId="108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9:34.241" v="17" actId="2711"/>
          <ac:spMkLst>
            <pc:docMk/>
            <pc:sldMk cId="0" sldId="258"/>
            <ac:spMk id="22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9:26.278" v="16" actId="113"/>
          <ac:spMkLst>
            <pc:docMk/>
            <pc:sldMk cId="0" sldId="258"/>
            <ac:spMk id="23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6:02:51.886" v="26" actId="113"/>
        <pc:sldMkLst>
          <pc:docMk/>
          <pc:sldMk cId="0" sldId="259"/>
        </pc:sldMkLst>
        <pc:spChg chg="mod">
          <ac:chgData name="Markus Windolf" userId="4bd33fac-fe81-4843-bc43-28b72cd3cfdc" providerId="ADAL" clId="{713A767E-0517-4CBC-A166-0DCBE6A96E85}" dt="2025-08-11T16:02:51.886" v="26" actId="113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6:02:48.271" v="25" actId="113"/>
          <ac:spMkLst>
            <pc:docMk/>
            <pc:sldMk cId="0" sldId="259"/>
            <ac:spMk id="6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6:00:04.480" v="20" actId="2711"/>
        <pc:sldMkLst>
          <pc:docMk/>
          <pc:sldMk cId="0" sldId="260"/>
        </pc:sldMkLst>
        <pc:spChg chg="mod">
          <ac:chgData name="Markus Windolf" userId="4bd33fac-fe81-4843-bc43-28b72cd3cfdc" providerId="ADAL" clId="{713A767E-0517-4CBC-A166-0DCBE6A96E85}" dt="2025-08-11T16:00:04.480" v="20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9:53.386" v="19" actId="113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5:55:13.482" v="5" actId="2711"/>
        <pc:sldMkLst>
          <pc:docMk/>
          <pc:sldMk cId="0" sldId="261"/>
        </pc:sldMkLst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19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20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21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23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25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5:13.482" v="5" actId="2711"/>
          <ac:spMkLst>
            <pc:docMk/>
            <pc:sldMk cId="0" sldId="261"/>
            <ac:spMk id="27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6:00:20.039" v="21" actId="113"/>
        <pc:sldMkLst>
          <pc:docMk/>
          <pc:sldMk cId="0" sldId="262"/>
        </pc:sldMkLst>
        <pc:spChg chg="mod">
          <ac:chgData name="Markus Windolf" userId="4bd33fac-fe81-4843-bc43-28b72cd3cfdc" providerId="ADAL" clId="{713A767E-0517-4CBC-A166-0DCBE6A96E85}" dt="2025-08-11T15:57:29.476" v="10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6:00:20.039" v="21" actId="113"/>
          <ac:spMkLst>
            <pc:docMk/>
            <pc:sldMk cId="0" sldId="262"/>
            <ac:spMk id="5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5:58:10.658" v="11" actId="2711"/>
        <pc:sldMkLst>
          <pc:docMk/>
          <pc:sldMk cId="0" sldId="265"/>
        </pc:sldMkLst>
      </pc:sldChg>
      <pc:sldChg chg="modSp mod">
        <pc:chgData name="Markus Windolf" userId="4bd33fac-fe81-4843-bc43-28b72cd3cfdc" providerId="ADAL" clId="{713A767E-0517-4CBC-A166-0DCBE6A96E85}" dt="2025-08-11T16:07:03.743" v="27" actId="1582"/>
        <pc:sldMkLst>
          <pc:docMk/>
          <pc:sldMk cId="0" sldId="266"/>
        </pc:sldMkLst>
        <pc:spChg chg="mod">
          <ac:chgData name="Markus Windolf" userId="4bd33fac-fe81-4843-bc43-28b72cd3cfdc" providerId="ADAL" clId="{713A767E-0517-4CBC-A166-0DCBE6A96E85}" dt="2025-08-11T16:07:03.743" v="27" actId="1582"/>
          <ac:spMkLst>
            <pc:docMk/>
            <pc:sldMk cId="0" sldId="266"/>
            <ac:spMk id="6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6:07:03.743" v="27" actId="1582"/>
          <ac:spMkLst>
            <pc:docMk/>
            <pc:sldMk cId="0" sldId="266"/>
            <ac:spMk id="7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8:20.873" v="12" actId="688"/>
          <ac:spMkLst>
            <pc:docMk/>
            <pc:sldMk cId="0" sldId="266"/>
            <ac:spMk id="34" creationId="{00000000-0000-0000-0000-000000000000}"/>
          </ac:spMkLst>
        </pc:spChg>
        <pc:spChg chg="mod">
          <ac:chgData name="Markus Windolf" userId="4bd33fac-fe81-4843-bc43-28b72cd3cfdc" providerId="ADAL" clId="{713A767E-0517-4CBC-A166-0DCBE6A96E85}" dt="2025-08-11T15:58:25.032" v="13" actId="688"/>
          <ac:spMkLst>
            <pc:docMk/>
            <pc:sldMk cId="0" sldId="266"/>
            <ac:spMk id="36" creationId="{00000000-0000-0000-0000-000000000000}"/>
          </ac:spMkLst>
        </pc:spChg>
      </pc:sldChg>
      <pc:sldChg chg="modSp mod">
        <pc:chgData name="Markus Windolf" userId="4bd33fac-fe81-4843-bc43-28b72cd3cfdc" providerId="ADAL" clId="{713A767E-0517-4CBC-A166-0DCBE6A96E85}" dt="2025-08-11T16:00:58.925" v="23" actId="113"/>
        <pc:sldMkLst>
          <pc:docMk/>
          <pc:sldMk cId="0" sldId="267"/>
        </pc:sldMkLst>
      </pc:sldChg>
      <pc:sldChg chg="modSp mod">
        <pc:chgData name="Markus Windolf" userId="4bd33fac-fe81-4843-bc43-28b72cd3cfdc" providerId="ADAL" clId="{713A767E-0517-4CBC-A166-0DCBE6A96E85}" dt="2025-08-11T16:01:11.606" v="24" actId="113"/>
        <pc:sldMkLst>
          <pc:docMk/>
          <pc:sldMk cId="0" sldId="268"/>
        </pc:sldMkLst>
        <pc:spChg chg="mod">
          <ac:chgData name="Markus Windolf" userId="4bd33fac-fe81-4843-bc43-28b72cd3cfdc" providerId="ADAL" clId="{713A767E-0517-4CBC-A166-0DCBE6A96E85}" dt="2025-08-11T16:01:11.606" v="24" actId="113"/>
          <ac:spMkLst>
            <pc:docMk/>
            <pc:sldMk cId="0" sldId="268"/>
            <ac:spMk id="2" creationId="{00000000-0000-0000-0000-000000000000}"/>
          </ac:spMkLst>
        </pc:spChg>
      </pc:sldChg>
    </pc:docChg>
  </pc:docChgLst>
  <pc:docChgLst>
    <pc:chgData name="Patrick Stepanek" userId="93ab5719-fcb9-4075-a8a1-606ec3ce6abb" providerId="ADAL" clId="{DA1E75C5-BAEC-4011-9BAD-450803EE8E58}"/>
    <pc:docChg chg="undo redo custSel addSld delSld modSld">
      <pc:chgData name="Patrick Stepanek" userId="93ab5719-fcb9-4075-a8a1-606ec3ce6abb" providerId="ADAL" clId="{DA1E75C5-BAEC-4011-9BAD-450803EE8E58}" dt="2025-08-20T16:16:12.197" v="712" actId="20577"/>
      <pc:docMkLst>
        <pc:docMk/>
      </pc:docMkLst>
      <pc:sldChg chg="modSp mod">
        <pc:chgData name="Patrick Stepanek" userId="93ab5719-fcb9-4075-a8a1-606ec3ce6abb" providerId="ADAL" clId="{DA1E75C5-BAEC-4011-9BAD-450803EE8E58}" dt="2025-08-20T15:43:26.044" v="194" actId="20577"/>
        <pc:sldMkLst>
          <pc:docMk/>
          <pc:sldMk cId="0" sldId="256"/>
        </pc:sldMkLst>
        <pc:spChg chg="mod">
          <ac:chgData name="Patrick Stepanek" userId="93ab5719-fcb9-4075-a8a1-606ec3ce6abb" providerId="ADAL" clId="{DA1E75C5-BAEC-4011-9BAD-450803EE8E58}" dt="2025-08-20T15:19:40.988" v="13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43:26.044" v="194" actId="20577"/>
          <ac:spMkLst>
            <pc:docMk/>
            <pc:sldMk cId="0" sldId="256"/>
            <ac:spMk id="5" creationId="{00000000-0000-0000-0000-000000000000}"/>
          </ac:spMkLst>
        </pc:spChg>
        <pc:picChg chg="mod">
          <ac:chgData name="Patrick Stepanek" userId="93ab5719-fcb9-4075-a8a1-606ec3ce6abb" providerId="ADAL" clId="{DA1E75C5-BAEC-4011-9BAD-450803EE8E58}" dt="2025-08-20T15:43:13.415" v="160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Patrick Stepanek" userId="93ab5719-fcb9-4075-a8a1-606ec3ce6abb" providerId="ADAL" clId="{DA1E75C5-BAEC-4011-9BAD-450803EE8E58}" dt="2025-08-20T15:20:41.335" v="27" actId="20577"/>
        <pc:sldMkLst>
          <pc:docMk/>
          <pc:sldMk cId="0" sldId="257"/>
        </pc:sldMkLst>
        <pc:spChg chg="mod">
          <ac:chgData name="Patrick Stepanek" userId="93ab5719-fcb9-4075-a8a1-606ec3ce6abb" providerId="ADAL" clId="{DA1E75C5-BAEC-4011-9BAD-450803EE8E58}" dt="2025-08-20T15:20:09.512" v="22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20:41.335" v="27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20:13.913" v="23" actId="3352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Patrick Stepanek" userId="93ab5719-fcb9-4075-a8a1-606ec3ce6abb" providerId="ADAL" clId="{DA1E75C5-BAEC-4011-9BAD-450803EE8E58}" dt="2025-08-20T16:14:51.218" v="675" actId="20577"/>
        <pc:sldMkLst>
          <pc:docMk/>
          <pc:sldMk cId="0" sldId="258"/>
        </pc:sldMkLst>
        <pc:spChg chg="mod">
          <ac:chgData name="Patrick Stepanek" userId="93ab5719-fcb9-4075-a8a1-606ec3ce6abb" providerId="ADAL" clId="{DA1E75C5-BAEC-4011-9BAD-450803EE8E58}" dt="2025-08-20T16:14:51.218" v="675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42:29.424" v="114" actId="12789"/>
          <ac:spMkLst>
            <pc:docMk/>
            <pc:sldMk cId="0" sldId="258"/>
            <ac:spMk id="8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42:29.424" v="114" actId="12789"/>
          <ac:spMkLst>
            <pc:docMk/>
            <pc:sldMk cId="0" sldId="258"/>
            <ac:spMk id="14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42:29.424" v="114" actId="12789"/>
          <ac:spMkLst>
            <pc:docMk/>
            <pc:sldMk cId="0" sldId="258"/>
            <ac:spMk id="20" creationId="{00000000-0000-0000-0000-000000000000}"/>
          </ac:spMkLst>
        </pc:spChg>
      </pc:sldChg>
      <pc:sldChg chg="addSp delSp modSp mod">
        <pc:chgData name="Patrick Stepanek" userId="93ab5719-fcb9-4075-a8a1-606ec3ce6abb" providerId="ADAL" clId="{DA1E75C5-BAEC-4011-9BAD-450803EE8E58}" dt="2025-08-20T15:51:09.648" v="304" actId="113"/>
        <pc:sldMkLst>
          <pc:docMk/>
          <pc:sldMk cId="0" sldId="262"/>
        </pc:sldMkLst>
        <pc:spChg chg="mod">
          <ac:chgData name="Patrick Stepanek" userId="93ab5719-fcb9-4075-a8a1-606ec3ce6abb" providerId="ADAL" clId="{DA1E75C5-BAEC-4011-9BAD-450803EE8E58}" dt="2025-08-20T15:51:09.648" v="304" actId="113"/>
          <ac:spMkLst>
            <pc:docMk/>
            <pc:sldMk cId="0" sldId="262"/>
            <ac:spMk id="5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0:03.105" v="277" actId="21"/>
          <ac:spMkLst>
            <pc:docMk/>
            <pc:sldMk cId="0" sldId="262"/>
            <ac:spMk id="8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48:17.906" v="254"/>
          <ac:spMkLst>
            <pc:docMk/>
            <pc:sldMk cId="0" sldId="262"/>
            <ac:spMk id="14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0:41.188" v="303" actId="20577"/>
          <ac:spMkLst>
            <pc:docMk/>
            <pc:sldMk cId="0" sldId="262"/>
            <ac:spMk id="17" creationId="{00000000-0000-0000-0000-000000000000}"/>
          </ac:spMkLst>
        </pc:spChg>
        <pc:spChg chg="del">
          <ac:chgData name="Patrick Stepanek" userId="93ab5719-fcb9-4075-a8a1-606ec3ce6abb" providerId="ADAL" clId="{DA1E75C5-BAEC-4011-9BAD-450803EE8E58}" dt="2025-08-20T15:46:22.484" v="200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Patrick Stepanek" userId="93ab5719-fcb9-4075-a8a1-606ec3ce6abb" providerId="ADAL" clId="{DA1E75C5-BAEC-4011-9BAD-450803EE8E58}" dt="2025-08-20T15:46:22.484" v="200" actId="478"/>
          <ac:spMkLst>
            <pc:docMk/>
            <pc:sldMk cId="0" sldId="262"/>
            <ac:spMk id="20" creationId="{00000000-0000-0000-0000-000000000000}"/>
          </ac:spMkLst>
        </pc:spChg>
        <pc:spChg chg="del">
          <ac:chgData name="Patrick Stepanek" userId="93ab5719-fcb9-4075-a8a1-606ec3ce6abb" providerId="ADAL" clId="{DA1E75C5-BAEC-4011-9BAD-450803EE8E58}" dt="2025-08-20T15:46:22.484" v="200" actId="478"/>
          <ac:spMkLst>
            <pc:docMk/>
            <pc:sldMk cId="0" sldId="262"/>
            <ac:spMk id="21" creationId="{00000000-0000-0000-0000-000000000000}"/>
          </ac:spMkLst>
        </pc:spChg>
        <pc:spChg chg="add mod">
          <ac:chgData name="Patrick Stepanek" userId="93ab5719-fcb9-4075-a8a1-606ec3ce6abb" providerId="ADAL" clId="{DA1E75C5-BAEC-4011-9BAD-450803EE8E58}" dt="2025-08-20T15:50:03.517" v="278"/>
          <ac:spMkLst>
            <pc:docMk/>
            <pc:sldMk cId="0" sldId="262"/>
            <ac:spMk id="24" creationId="{00000000-0000-0000-0000-000000000000}"/>
          </ac:spMkLst>
        </pc:spChg>
        <pc:picChg chg="mod">
          <ac:chgData name="Patrick Stepanek" userId="93ab5719-fcb9-4075-a8a1-606ec3ce6abb" providerId="ADAL" clId="{DA1E75C5-BAEC-4011-9BAD-450803EE8E58}" dt="2025-08-20T15:49:09.344" v="265" actId="1076"/>
          <ac:picMkLst>
            <pc:docMk/>
            <pc:sldMk cId="0" sldId="262"/>
            <ac:picMk id="2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49:14.976" v="266" actId="1076"/>
          <ac:picMkLst>
            <pc:docMk/>
            <pc:sldMk cId="0" sldId="262"/>
            <ac:picMk id="6" creationId="{00000000-0000-0000-0000-000000000000}"/>
          </ac:picMkLst>
        </pc:picChg>
        <pc:picChg chg="add del mod">
          <ac:chgData name="Patrick Stepanek" userId="93ab5719-fcb9-4075-a8a1-606ec3ce6abb" providerId="ADAL" clId="{DA1E75C5-BAEC-4011-9BAD-450803EE8E58}" dt="2025-08-20T15:49:04.132" v="263" actId="478"/>
          <ac:picMkLst>
            <pc:docMk/>
            <pc:sldMk cId="0" sldId="262"/>
            <ac:picMk id="12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46:44.213" v="204" actId="14100"/>
          <ac:picMkLst>
            <pc:docMk/>
            <pc:sldMk cId="0" sldId="262"/>
            <ac:picMk id="15" creationId="{00000000-0000-0000-0000-000000000000}"/>
          </ac:picMkLst>
        </pc:picChg>
        <pc:picChg chg="del">
          <ac:chgData name="Patrick Stepanek" userId="93ab5719-fcb9-4075-a8a1-606ec3ce6abb" providerId="ADAL" clId="{DA1E75C5-BAEC-4011-9BAD-450803EE8E58}" dt="2025-08-20T15:46:22.484" v="200" actId="478"/>
          <ac:picMkLst>
            <pc:docMk/>
            <pc:sldMk cId="0" sldId="262"/>
            <ac:picMk id="18" creationId="{00000000-0000-0000-0000-000000000000}"/>
          </ac:picMkLst>
        </pc:picChg>
        <pc:picChg chg="add mod ord">
          <ac:chgData name="Patrick Stepanek" userId="93ab5719-fcb9-4075-a8a1-606ec3ce6abb" providerId="ADAL" clId="{DA1E75C5-BAEC-4011-9BAD-450803EE8E58}" dt="2025-08-20T15:50:24.200" v="282" actId="1076"/>
          <ac:picMkLst>
            <pc:docMk/>
            <pc:sldMk cId="0" sldId="262"/>
            <ac:picMk id="23" creationId="{6857C91F-C180-6798-FB1B-011D6193E25F}"/>
          </ac:picMkLst>
        </pc:picChg>
      </pc:sldChg>
      <pc:sldChg chg="del">
        <pc:chgData name="Patrick Stepanek" userId="93ab5719-fcb9-4075-a8a1-606ec3ce6abb" providerId="ADAL" clId="{DA1E75C5-BAEC-4011-9BAD-450803EE8E58}" dt="2025-08-20T15:44:57.312" v="195" actId="47"/>
        <pc:sldMkLst>
          <pc:docMk/>
          <pc:sldMk cId="0" sldId="263"/>
        </pc:sldMkLst>
      </pc:sldChg>
      <pc:sldChg chg="del">
        <pc:chgData name="Patrick Stepanek" userId="93ab5719-fcb9-4075-a8a1-606ec3ce6abb" providerId="ADAL" clId="{DA1E75C5-BAEC-4011-9BAD-450803EE8E58}" dt="2025-08-20T15:45:01.183" v="196" actId="47"/>
        <pc:sldMkLst>
          <pc:docMk/>
          <pc:sldMk cId="0" sldId="264"/>
        </pc:sldMkLst>
      </pc:sldChg>
      <pc:sldChg chg="del">
        <pc:chgData name="Patrick Stepanek" userId="93ab5719-fcb9-4075-a8a1-606ec3ce6abb" providerId="ADAL" clId="{DA1E75C5-BAEC-4011-9BAD-450803EE8E58}" dt="2025-08-20T15:45:02.317" v="197" actId="47"/>
        <pc:sldMkLst>
          <pc:docMk/>
          <pc:sldMk cId="0" sldId="265"/>
        </pc:sldMkLst>
      </pc:sldChg>
      <pc:sldChg chg="modSp mod">
        <pc:chgData name="Patrick Stepanek" userId="93ab5719-fcb9-4075-a8a1-606ec3ce6abb" providerId="ADAL" clId="{DA1E75C5-BAEC-4011-9BAD-450803EE8E58}" dt="2025-08-20T16:14:32.107" v="674" actId="20577"/>
        <pc:sldMkLst>
          <pc:docMk/>
          <pc:sldMk cId="0" sldId="266"/>
        </pc:sldMkLst>
        <pc:spChg chg="mod">
          <ac:chgData name="Patrick Stepanek" userId="93ab5719-fcb9-4075-a8a1-606ec3ce6abb" providerId="ADAL" clId="{DA1E75C5-BAEC-4011-9BAD-450803EE8E58}" dt="2025-08-20T16:14:32.107" v="674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6:10:55.439" v="566" actId="1076"/>
          <ac:spMkLst>
            <pc:docMk/>
            <pc:sldMk cId="0" sldId="266"/>
            <ac:spMk id="34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6:11:31.837" v="585" actId="1076"/>
          <ac:spMkLst>
            <pc:docMk/>
            <pc:sldMk cId="0" sldId="266"/>
            <ac:spMk id="35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6:11:04.273" v="569" actId="1076"/>
          <ac:spMkLst>
            <pc:docMk/>
            <pc:sldMk cId="0" sldId="266"/>
            <ac:spMk id="36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6:11:16.156" v="578" actId="1076"/>
          <ac:spMkLst>
            <pc:docMk/>
            <pc:sldMk cId="0" sldId="266"/>
            <ac:spMk id="37" creationId="{00000000-0000-0000-0000-000000000000}"/>
          </ac:spMkLst>
        </pc:spChg>
      </pc:sldChg>
      <pc:sldChg chg="addSp delSp modSp del mod">
        <pc:chgData name="Patrick Stepanek" userId="93ab5719-fcb9-4075-a8a1-606ec3ce6abb" providerId="ADAL" clId="{DA1E75C5-BAEC-4011-9BAD-450803EE8E58}" dt="2025-08-20T16:10:31.578" v="558" actId="47"/>
        <pc:sldMkLst>
          <pc:docMk/>
          <pc:sldMk cId="0" sldId="267"/>
        </pc:sldMkLst>
        <pc:spChg chg="mod">
          <ac:chgData name="Patrick Stepanek" userId="93ab5719-fcb9-4075-a8a1-606ec3ce6abb" providerId="ADAL" clId="{DA1E75C5-BAEC-4011-9BAD-450803EE8E58}" dt="2025-08-20T15:56:07.433" v="394" actId="20577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5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6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8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4:15.569" v="312" actId="1076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12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13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4:25.182" v="313" actId="107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4:25.182" v="313" actId="1076"/>
          <ac:spMkLst>
            <pc:docMk/>
            <pc:sldMk cId="0" sldId="267"/>
            <ac:spMk id="16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18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4:52.291" v="317" actId="1076"/>
          <ac:spMkLst>
            <pc:docMk/>
            <pc:sldMk cId="0" sldId="267"/>
            <ac:spMk id="19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21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4:52.291" v="317" actId="1076"/>
          <ac:spMkLst>
            <pc:docMk/>
            <pc:sldMk cId="0" sldId="267"/>
            <ac:spMk id="22" creationId="{00000000-0000-0000-0000-000000000000}"/>
          </ac:spMkLst>
        </pc:spChg>
        <pc:spChg chg="del mod">
          <ac:chgData name="Patrick Stepanek" userId="93ab5719-fcb9-4075-a8a1-606ec3ce6abb" providerId="ADAL" clId="{DA1E75C5-BAEC-4011-9BAD-450803EE8E58}" dt="2025-08-20T15:55:30.276" v="321" actId="478"/>
          <ac:spMkLst>
            <pc:docMk/>
            <pc:sldMk cId="0" sldId="267"/>
            <ac:spMk id="24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5:55:10.795" v="319" actId="1076"/>
          <ac:spMkLst>
            <pc:docMk/>
            <pc:sldMk cId="0" sldId="267"/>
            <ac:spMk id="25" creationId="{00000000-0000-0000-0000-000000000000}"/>
          </ac:spMkLst>
        </pc:spChg>
        <pc:picChg chg="mod">
          <ac:chgData name="Patrick Stepanek" userId="93ab5719-fcb9-4075-a8a1-606ec3ce6abb" providerId="ADAL" clId="{DA1E75C5-BAEC-4011-9BAD-450803EE8E58}" dt="2025-08-20T15:53:46.803" v="309" actId="1076"/>
          <ac:picMkLst>
            <pc:docMk/>
            <pc:sldMk cId="0" sldId="267"/>
            <ac:picMk id="3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4:15.569" v="312" actId="1076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5:00.524" v="318" actId="1076"/>
          <ac:picMkLst>
            <pc:docMk/>
            <pc:sldMk cId="0" sldId="267"/>
            <ac:picMk id="11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4:25.182" v="313" actId="1076"/>
          <ac:picMkLst>
            <pc:docMk/>
            <pc:sldMk cId="0" sldId="267"/>
            <ac:picMk id="14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4:52.291" v="317" actId="1076"/>
          <ac:picMkLst>
            <pc:docMk/>
            <pc:sldMk cId="0" sldId="267"/>
            <ac:picMk id="17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4:52.291" v="317" actId="1076"/>
          <ac:picMkLst>
            <pc:docMk/>
            <pc:sldMk cId="0" sldId="267"/>
            <ac:picMk id="20" creationId="{00000000-0000-0000-0000-000000000000}"/>
          </ac:picMkLst>
        </pc:picChg>
        <pc:picChg chg="mod">
          <ac:chgData name="Patrick Stepanek" userId="93ab5719-fcb9-4075-a8a1-606ec3ce6abb" providerId="ADAL" clId="{DA1E75C5-BAEC-4011-9BAD-450803EE8E58}" dt="2025-08-20T15:55:10.795" v="319" actId="1076"/>
          <ac:picMkLst>
            <pc:docMk/>
            <pc:sldMk cId="0" sldId="267"/>
            <ac:picMk id="23" creationId="{00000000-0000-0000-0000-000000000000}"/>
          </ac:picMkLst>
        </pc:picChg>
        <pc:picChg chg="add mod">
          <ac:chgData name="Patrick Stepanek" userId="93ab5719-fcb9-4075-a8a1-606ec3ce6abb" providerId="ADAL" clId="{DA1E75C5-BAEC-4011-9BAD-450803EE8E58}" dt="2025-08-20T16:02:37.475" v="397" actId="14100"/>
          <ac:picMkLst>
            <pc:docMk/>
            <pc:sldMk cId="0" sldId="267"/>
            <ac:picMk id="27" creationId="{1415CB79-53D7-0454-9A6A-11B04FFB33B5}"/>
          </ac:picMkLst>
        </pc:picChg>
      </pc:sldChg>
      <pc:sldChg chg="modSp mod">
        <pc:chgData name="Patrick Stepanek" userId="93ab5719-fcb9-4075-a8a1-606ec3ce6abb" providerId="ADAL" clId="{DA1E75C5-BAEC-4011-9BAD-450803EE8E58}" dt="2025-08-20T16:13:12.021" v="600" actId="20577"/>
        <pc:sldMkLst>
          <pc:docMk/>
          <pc:sldMk cId="0" sldId="268"/>
        </pc:sldMkLst>
        <pc:spChg chg="mod">
          <ac:chgData name="Patrick Stepanek" userId="93ab5719-fcb9-4075-a8a1-606ec3ce6abb" providerId="ADAL" clId="{DA1E75C5-BAEC-4011-9BAD-450803EE8E58}" dt="2025-08-20T16:10:28.524" v="557" actId="113"/>
          <ac:spMkLst>
            <pc:docMk/>
            <pc:sldMk cId="0" sldId="268"/>
            <ac:spMk id="2" creationId="{00000000-0000-0000-0000-000000000000}"/>
          </ac:spMkLst>
        </pc:spChg>
        <pc:spChg chg="mod">
          <ac:chgData name="Patrick Stepanek" userId="93ab5719-fcb9-4075-a8a1-606ec3ce6abb" providerId="ADAL" clId="{DA1E75C5-BAEC-4011-9BAD-450803EE8E58}" dt="2025-08-20T16:13:12.021" v="600" actId="20577"/>
          <ac:spMkLst>
            <pc:docMk/>
            <pc:sldMk cId="0" sldId="268"/>
            <ac:spMk id="13" creationId="{00000000-0000-0000-0000-000000000000}"/>
          </ac:spMkLst>
        </pc:spChg>
      </pc:sldChg>
      <pc:sldChg chg="del">
        <pc:chgData name="Patrick Stepanek" userId="93ab5719-fcb9-4075-a8a1-606ec3ce6abb" providerId="ADAL" clId="{DA1E75C5-BAEC-4011-9BAD-450803EE8E58}" dt="2025-08-20T15:45:05.771" v="198" actId="47"/>
        <pc:sldMkLst>
          <pc:docMk/>
          <pc:sldMk cId="0" sldId="269"/>
        </pc:sldMkLst>
      </pc:sldChg>
      <pc:sldChg chg="addSp delSp modSp add mod setBg">
        <pc:chgData name="Patrick Stepanek" userId="93ab5719-fcb9-4075-a8a1-606ec3ce6abb" providerId="ADAL" clId="{DA1E75C5-BAEC-4011-9BAD-450803EE8E58}" dt="2025-08-20T16:15:31.264" v="679" actId="1036"/>
        <pc:sldMkLst>
          <pc:docMk/>
          <pc:sldMk cId="2457968100" sldId="269"/>
        </pc:sldMkLst>
        <pc:spChg chg="del mod">
          <ac:chgData name="Patrick Stepanek" userId="93ab5719-fcb9-4075-a8a1-606ec3ce6abb" providerId="ADAL" clId="{DA1E75C5-BAEC-4011-9BAD-450803EE8E58}" dt="2025-08-20T16:03:03.820" v="399" actId="478"/>
          <ac:spMkLst>
            <pc:docMk/>
            <pc:sldMk cId="2457968100" sldId="269"/>
            <ac:spMk id="2" creationId="{5637EBFF-B093-BA50-A0D1-AC694E608823}"/>
          </ac:spMkLst>
        </pc:spChg>
        <pc:spChg chg="mod">
          <ac:chgData name="Patrick Stepanek" userId="93ab5719-fcb9-4075-a8a1-606ec3ce6abb" providerId="ADAL" clId="{DA1E75C5-BAEC-4011-9BAD-450803EE8E58}" dt="2025-08-20T16:08:11.035" v="493" actId="1036"/>
          <ac:spMkLst>
            <pc:docMk/>
            <pc:sldMk cId="2457968100" sldId="269"/>
            <ac:spMk id="4" creationId="{BE0E8A21-4704-41D5-70F3-9BC3A573D7C7}"/>
          </ac:spMkLst>
        </pc:spChg>
        <pc:spChg chg="mod">
          <ac:chgData name="Patrick Stepanek" userId="93ab5719-fcb9-4075-a8a1-606ec3ce6abb" providerId="ADAL" clId="{DA1E75C5-BAEC-4011-9BAD-450803EE8E58}" dt="2025-08-20T16:09:58.838" v="554" actId="1036"/>
          <ac:spMkLst>
            <pc:docMk/>
            <pc:sldMk cId="2457968100" sldId="269"/>
            <ac:spMk id="5" creationId="{187B7D6A-14CE-E3A3-22F2-B1468BDE55FF}"/>
          </ac:spMkLst>
        </pc:spChg>
        <pc:spChg chg="mod">
          <ac:chgData name="Patrick Stepanek" userId="93ab5719-fcb9-4075-a8a1-606ec3ce6abb" providerId="ADAL" clId="{DA1E75C5-BAEC-4011-9BAD-450803EE8E58}" dt="2025-08-20T16:09:58.838" v="554" actId="1036"/>
          <ac:spMkLst>
            <pc:docMk/>
            <pc:sldMk cId="2457968100" sldId="269"/>
            <ac:spMk id="6" creationId="{1B8374B7-0201-336D-01AC-E60582605812}"/>
          </ac:spMkLst>
        </pc:spChg>
        <pc:spChg chg="mod">
          <ac:chgData name="Patrick Stepanek" userId="93ab5719-fcb9-4075-a8a1-606ec3ce6abb" providerId="ADAL" clId="{DA1E75C5-BAEC-4011-9BAD-450803EE8E58}" dt="2025-08-20T16:12:31.840" v="588" actId="1076"/>
          <ac:spMkLst>
            <pc:docMk/>
            <pc:sldMk cId="2457968100" sldId="269"/>
            <ac:spMk id="8" creationId="{9C73250C-44FD-1137-F1B9-EAA33D7CDC51}"/>
          </ac:spMkLst>
        </pc:spChg>
        <pc:spChg chg="mod">
          <ac:chgData name="Patrick Stepanek" userId="93ab5719-fcb9-4075-a8a1-606ec3ce6abb" providerId="ADAL" clId="{DA1E75C5-BAEC-4011-9BAD-450803EE8E58}" dt="2025-08-20T16:12:31.840" v="588" actId="1076"/>
          <ac:spMkLst>
            <pc:docMk/>
            <pc:sldMk cId="2457968100" sldId="269"/>
            <ac:spMk id="9" creationId="{D45B22C0-7EDE-FD16-C5FA-BB1F64ECE2BE}"/>
          </ac:spMkLst>
        </pc:spChg>
        <pc:spChg chg="mod">
          <ac:chgData name="Patrick Stepanek" userId="93ab5719-fcb9-4075-a8a1-606ec3ce6abb" providerId="ADAL" clId="{DA1E75C5-BAEC-4011-9BAD-450803EE8E58}" dt="2025-08-20T16:12:31.840" v="588" actId="1076"/>
          <ac:spMkLst>
            <pc:docMk/>
            <pc:sldMk cId="2457968100" sldId="269"/>
            <ac:spMk id="10" creationId="{13056208-1605-44AD-A1B1-40754400EF7C}"/>
          </ac:spMkLst>
        </pc:spChg>
        <pc:spChg chg="mod">
          <ac:chgData name="Patrick Stepanek" userId="93ab5719-fcb9-4075-a8a1-606ec3ce6abb" providerId="ADAL" clId="{DA1E75C5-BAEC-4011-9BAD-450803EE8E58}" dt="2025-08-20T16:08:11.035" v="493" actId="1036"/>
          <ac:spMkLst>
            <pc:docMk/>
            <pc:sldMk cId="2457968100" sldId="269"/>
            <ac:spMk id="12" creationId="{397C3525-8C66-BBB1-A86E-B19771459BF8}"/>
          </ac:spMkLst>
        </pc:spChg>
        <pc:spChg chg="mod">
          <ac:chgData name="Patrick Stepanek" userId="93ab5719-fcb9-4075-a8a1-606ec3ce6abb" providerId="ADAL" clId="{DA1E75C5-BAEC-4011-9BAD-450803EE8E58}" dt="2025-08-20T16:09:58.838" v="554" actId="1036"/>
          <ac:spMkLst>
            <pc:docMk/>
            <pc:sldMk cId="2457968100" sldId="269"/>
            <ac:spMk id="13" creationId="{2E852456-9F7A-5BB6-179D-428161F15AA4}"/>
          </ac:spMkLst>
        </pc:spChg>
        <pc:spChg chg="mod">
          <ac:chgData name="Patrick Stepanek" userId="93ab5719-fcb9-4075-a8a1-606ec3ce6abb" providerId="ADAL" clId="{DA1E75C5-BAEC-4011-9BAD-450803EE8E58}" dt="2025-08-20T16:12:31.840" v="588" actId="1076"/>
          <ac:spMkLst>
            <pc:docMk/>
            <pc:sldMk cId="2457968100" sldId="269"/>
            <ac:spMk id="15" creationId="{4481A33F-0C64-0100-DE44-56BC281CA42D}"/>
          </ac:spMkLst>
        </pc:spChg>
        <pc:spChg chg="mod">
          <ac:chgData name="Patrick Stepanek" userId="93ab5719-fcb9-4075-a8a1-606ec3ce6abb" providerId="ADAL" clId="{DA1E75C5-BAEC-4011-9BAD-450803EE8E58}" dt="2025-08-20T16:12:31.840" v="588" actId="1076"/>
          <ac:spMkLst>
            <pc:docMk/>
            <pc:sldMk cId="2457968100" sldId="269"/>
            <ac:spMk id="16" creationId="{7794F711-D61D-AB00-C913-D7E636D2C142}"/>
          </ac:spMkLst>
        </pc:spChg>
        <pc:spChg chg="mod">
          <ac:chgData name="Patrick Stepanek" userId="93ab5719-fcb9-4075-a8a1-606ec3ce6abb" providerId="ADAL" clId="{DA1E75C5-BAEC-4011-9BAD-450803EE8E58}" dt="2025-08-20T16:07:52.157" v="487" actId="1076"/>
          <ac:spMkLst>
            <pc:docMk/>
            <pc:sldMk cId="2457968100" sldId="269"/>
            <ac:spMk id="18" creationId="{1FE9D859-165E-AF7E-F637-F9D5DB0BEF8F}"/>
          </ac:spMkLst>
        </pc:spChg>
        <pc:spChg chg="mod">
          <ac:chgData name="Patrick Stepanek" userId="93ab5719-fcb9-4075-a8a1-606ec3ce6abb" providerId="ADAL" clId="{DA1E75C5-BAEC-4011-9BAD-450803EE8E58}" dt="2025-08-20T16:09:58.838" v="554" actId="1036"/>
          <ac:spMkLst>
            <pc:docMk/>
            <pc:sldMk cId="2457968100" sldId="269"/>
            <ac:spMk id="19" creationId="{84708797-8671-99E5-1010-F54015B749D2}"/>
          </ac:spMkLst>
        </pc:spChg>
        <pc:spChg chg="mod">
          <ac:chgData name="Patrick Stepanek" userId="93ab5719-fcb9-4075-a8a1-606ec3ce6abb" providerId="ADAL" clId="{DA1E75C5-BAEC-4011-9BAD-450803EE8E58}" dt="2025-08-20T16:12:15.953" v="586" actId="1076"/>
          <ac:spMkLst>
            <pc:docMk/>
            <pc:sldMk cId="2457968100" sldId="269"/>
            <ac:spMk id="21" creationId="{112F9ED8-FE1B-8222-B3D1-7CA7C487482F}"/>
          </ac:spMkLst>
        </pc:spChg>
        <pc:spChg chg="mod">
          <ac:chgData name="Patrick Stepanek" userId="93ab5719-fcb9-4075-a8a1-606ec3ce6abb" providerId="ADAL" clId="{DA1E75C5-BAEC-4011-9BAD-450803EE8E58}" dt="2025-08-20T16:12:15.953" v="586" actId="1076"/>
          <ac:spMkLst>
            <pc:docMk/>
            <pc:sldMk cId="2457968100" sldId="269"/>
            <ac:spMk id="22" creationId="{1526C534-D32D-9C36-5820-59B4B9A2595D}"/>
          </ac:spMkLst>
        </pc:spChg>
        <pc:spChg chg="mod">
          <ac:chgData name="Patrick Stepanek" userId="93ab5719-fcb9-4075-a8a1-606ec3ce6abb" providerId="ADAL" clId="{DA1E75C5-BAEC-4011-9BAD-450803EE8E58}" dt="2025-08-20T16:12:38.835" v="589" actId="1076"/>
          <ac:spMkLst>
            <pc:docMk/>
            <pc:sldMk cId="2457968100" sldId="269"/>
            <ac:spMk id="24" creationId="{86D79F8E-8540-B0C2-B8A8-0A1FC37B05D7}"/>
          </ac:spMkLst>
        </pc:spChg>
        <pc:spChg chg="mod">
          <ac:chgData name="Patrick Stepanek" userId="93ab5719-fcb9-4075-a8a1-606ec3ce6abb" providerId="ADAL" clId="{DA1E75C5-BAEC-4011-9BAD-450803EE8E58}" dt="2025-08-20T16:12:38.835" v="589" actId="1076"/>
          <ac:spMkLst>
            <pc:docMk/>
            <pc:sldMk cId="2457968100" sldId="269"/>
            <ac:spMk id="25" creationId="{F444DCDF-62C4-AA5A-9AEE-32ADA4D25B84}"/>
          </ac:spMkLst>
        </pc:spChg>
        <pc:spChg chg="add mod">
          <ac:chgData name="Patrick Stepanek" userId="93ab5719-fcb9-4075-a8a1-606ec3ce6abb" providerId="ADAL" clId="{DA1E75C5-BAEC-4011-9BAD-450803EE8E58}" dt="2025-08-20T16:08:41.590" v="513" actId="113"/>
          <ac:spMkLst>
            <pc:docMk/>
            <pc:sldMk cId="2457968100" sldId="269"/>
            <ac:spMk id="26" creationId="{3338BCDD-6908-55AE-0DE3-28B2C23E4BEE}"/>
          </ac:spMkLst>
        </pc:spChg>
        <pc:spChg chg="add mod">
          <ac:chgData name="Patrick Stepanek" userId="93ab5719-fcb9-4075-a8a1-606ec3ce6abb" providerId="ADAL" clId="{DA1E75C5-BAEC-4011-9BAD-450803EE8E58}" dt="2025-08-20T16:06:58.049" v="481" actId="1037"/>
          <ac:spMkLst>
            <pc:docMk/>
            <pc:sldMk cId="2457968100" sldId="269"/>
            <ac:spMk id="29" creationId="{81956F98-FEA4-FCD5-1DA0-222F80763222}"/>
          </ac:spMkLst>
        </pc:spChg>
        <pc:spChg chg="add mod">
          <ac:chgData name="Patrick Stepanek" userId="93ab5719-fcb9-4075-a8a1-606ec3ce6abb" providerId="ADAL" clId="{DA1E75C5-BAEC-4011-9BAD-450803EE8E58}" dt="2025-08-20T16:06:53.050" v="477" actId="1038"/>
          <ac:spMkLst>
            <pc:docMk/>
            <pc:sldMk cId="2457968100" sldId="269"/>
            <ac:spMk id="30" creationId="{F8A4EFF0-3871-A666-73F6-1E46A5B2E437}"/>
          </ac:spMkLst>
        </pc:spChg>
        <pc:spChg chg="add mod">
          <ac:chgData name="Patrick Stepanek" userId="93ab5719-fcb9-4075-a8a1-606ec3ce6abb" providerId="ADAL" clId="{DA1E75C5-BAEC-4011-9BAD-450803EE8E58}" dt="2025-08-20T16:06:46.940" v="469" actId="12789"/>
          <ac:spMkLst>
            <pc:docMk/>
            <pc:sldMk cId="2457968100" sldId="269"/>
            <ac:spMk id="31" creationId="{9A068ED0-FACC-6241-3396-AD04741FDB6F}"/>
          </ac:spMkLst>
        </pc:spChg>
        <pc:spChg chg="add mod">
          <ac:chgData name="Patrick Stepanek" userId="93ab5719-fcb9-4075-a8a1-606ec3ce6abb" providerId="ADAL" clId="{DA1E75C5-BAEC-4011-9BAD-450803EE8E58}" dt="2025-08-20T16:06:46.940" v="469" actId="12789"/>
          <ac:spMkLst>
            <pc:docMk/>
            <pc:sldMk cId="2457968100" sldId="269"/>
            <ac:spMk id="32" creationId="{5F48BC7C-9D49-7311-21B7-C78F7798B357}"/>
          </ac:spMkLst>
        </pc:spChg>
        <pc:picChg chg="mod">
          <ac:chgData name="Patrick Stepanek" userId="93ab5719-fcb9-4075-a8a1-606ec3ce6abb" providerId="ADAL" clId="{DA1E75C5-BAEC-4011-9BAD-450803EE8E58}" dt="2025-08-20T16:08:11.035" v="493" actId="1036"/>
          <ac:picMkLst>
            <pc:docMk/>
            <pc:sldMk cId="2457968100" sldId="269"/>
            <ac:picMk id="3" creationId="{5D1744EA-7277-79E0-1812-EAB986F69CCF}"/>
          </ac:picMkLst>
        </pc:picChg>
        <pc:picChg chg="mod">
          <ac:chgData name="Patrick Stepanek" userId="93ab5719-fcb9-4075-a8a1-606ec3ce6abb" providerId="ADAL" clId="{DA1E75C5-BAEC-4011-9BAD-450803EE8E58}" dt="2025-08-20T16:12:31.840" v="588" actId="1076"/>
          <ac:picMkLst>
            <pc:docMk/>
            <pc:sldMk cId="2457968100" sldId="269"/>
            <ac:picMk id="7" creationId="{81E680B3-58EC-A30A-3F5C-5342EF6408BF}"/>
          </ac:picMkLst>
        </pc:picChg>
        <pc:picChg chg="mod">
          <ac:chgData name="Patrick Stepanek" userId="93ab5719-fcb9-4075-a8a1-606ec3ce6abb" providerId="ADAL" clId="{DA1E75C5-BAEC-4011-9BAD-450803EE8E58}" dt="2025-08-20T16:08:11.035" v="493" actId="1036"/>
          <ac:picMkLst>
            <pc:docMk/>
            <pc:sldMk cId="2457968100" sldId="269"/>
            <ac:picMk id="11" creationId="{98F9736C-60F7-D4D6-B132-FED1EA892E57}"/>
          </ac:picMkLst>
        </pc:picChg>
        <pc:picChg chg="mod">
          <ac:chgData name="Patrick Stepanek" userId="93ab5719-fcb9-4075-a8a1-606ec3ce6abb" providerId="ADAL" clId="{DA1E75C5-BAEC-4011-9BAD-450803EE8E58}" dt="2025-08-20T16:12:31.840" v="588" actId="1076"/>
          <ac:picMkLst>
            <pc:docMk/>
            <pc:sldMk cId="2457968100" sldId="269"/>
            <ac:picMk id="14" creationId="{363C4C32-0793-95A3-1DE4-A48BF3D74095}"/>
          </ac:picMkLst>
        </pc:picChg>
        <pc:picChg chg="mod">
          <ac:chgData name="Patrick Stepanek" userId="93ab5719-fcb9-4075-a8a1-606ec3ce6abb" providerId="ADAL" clId="{DA1E75C5-BAEC-4011-9BAD-450803EE8E58}" dt="2025-08-20T16:07:52.157" v="487" actId="1076"/>
          <ac:picMkLst>
            <pc:docMk/>
            <pc:sldMk cId="2457968100" sldId="269"/>
            <ac:picMk id="17" creationId="{343B5B12-A8AB-CE3C-C1E1-681B8159A225}"/>
          </ac:picMkLst>
        </pc:picChg>
        <pc:picChg chg="mod">
          <ac:chgData name="Patrick Stepanek" userId="93ab5719-fcb9-4075-a8a1-606ec3ce6abb" providerId="ADAL" clId="{DA1E75C5-BAEC-4011-9BAD-450803EE8E58}" dt="2025-08-20T16:15:31.264" v="679" actId="1036"/>
          <ac:picMkLst>
            <pc:docMk/>
            <pc:sldMk cId="2457968100" sldId="269"/>
            <ac:picMk id="20" creationId="{457ADCB5-E33B-7785-C235-F83025A0263F}"/>
          </ac:picMkLst>
        </pc:picChg>
        <pc:picChg chg="mod">
          <ac:chgData name="Patrick Stepanek" userId="93ab5719-fcb9-4075-a8a1-606ec3ce6abb" providerId="ADAL" clId="{DA1E75C5-BAEC-4011-9BAD-450803EE8E58}" dt="2025-08-20T16:12:38.835" v="589" actId="1076"/>
          <ac:picMkLst>
            <pc:docMk/>
            <pc:sldMk cId="2457968100" sldId="269"/>
            <ac:picMk id="23" creationId="{316CBCAB-E74C-C297-8CC5-BA21EE36637E}"/>
          </ac:picMkLst>
        </pc:picChg>
        <pc:picChg chg="add mod modCrop">
          <ac:chgData name="Patrick Stepanek" userId="93ab5719-fcb9-4075-a8a1-606ec3ce6abb" providerId="ADAL" clId="{DA1E75C5-BAEC-4011-9BAD-450803EE8E58}" dt="2025-08-20T16:04:41.681" v="421" actId="1076"/>
          <ac:picMkLst>
            <pc:docMk/>
            <pc:sldMk cId="2457968100" sldId="269"/>
            <ac:picMk id="27" creationId="{AADD851C-ADAF-DC68-D0B3-5FFB78FDF77D}"/>
          </ac:picMkLst>
        </pc:picChg>
        <pc:picChg chg="add mod">
          <ac:chgData name="Patrick Stepanek" userId="93ab5719-fcb9-4075-a8a1-606ec3ce6abb" providerId="ADAL" clId="{DA1E75C5-BAEC-4011-9BAD-450803EE8E58}" dt="2025-08-20T16:03:28.817" v="403"/>
          <ac:picMkLst>
            <pc:docMk/>
            <pc:sldMk cId="2457968100" sldId="269"/>
            <ac:picMk id="28" creationId="{E9524164-9829-62F0-3627-3C4989D90DD9}"/>
          </ac:picMkLst>
        </pc:picChg>
      </pc:sldChg>
      <pc:sldChg chg="del">
        <pc:chgData name="Patrick Stepanek" userId="93ab5719-fcb9-4075-a8a1-606ec3ce6abb" providerId="ADAL" clId="{DA1E75C5-BAEC-4011-9BAD-450803EE8E58}" dt="2025-08-20T15:45:16.581" v="199" actId="47"/>
        <pc:sldMkLst>
          <pc:docMk/>
          <pc:sldMk cId="0" sldId="270"/>
        </pc:sldMkLst>
      </pc:sldChg>
      <pc:sldChg chg="addSp delSp modSp add mod setBg">
        <pc:chgData name="Patrick Stepanek" userId="93ab5719-fcb9-4075-a8a1-606ec3ce6abb" providerId="ADAL" clId="{DA1E75C5-BAEC-4011-9BAD-450803EE8E58}" dt="2025-08-20T16:16:12.197" v="712" actId="20577"/>
        <pc:sldMkLst>
          <pc:docMk/>
          <pc:sldMk cId="3080801719" sldId="270"/>
        </pc:sldMkLst>
        <pc:spChg chg="mod">
          <ac:chgData name="Patrick Stepanek" userId="93ab5719-fcb9-4075-a8a1-606ec3ce6abb" providerId="ADAL" clId="{DA1E75C5-BAEC-4011-9BAD-450803EE8E58}" dt="2025-08-20T16:16:12.197" v="712" actId="20577"/>
          <ac:spMkLst>
            <pc:docMk/>
            <pc:sldMk cId="3080801719" sldId="270"/>
            <ac:spMk id="4" creationId="{5022491E-FF6B-9401-92F0-EF981C29E25E}"/>
          </ac:spMkLst>
        </pc:spChg>
        <pc:spChg chg="add del mod">
          <ac:chgData name="Patrick Stepanek" userId="93ab5719-fcb9-4075-a8a1-606ec3ce6abb" providerId="ADAL" clId="{DA1E75C5-BAEC-4011-9BAD-450803EE8E58}" dt="2025-08-20T16:16:04.327" v="702" actId="20577"/>
          <ac:spMkLst>
            <pc:docMk/>
            <pc:sldMk cId="3080801719" sldId="270"/>
            <ac:spMk id="5" creationId="{7D0F5C51-8E37-EF48-4740-A8D0020C20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67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39DF-9356-B062-E365-B80D0953C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82439-84A6-6504-16B2-45B8D01B9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6DF9B-7085-96F8-3225-24FAB021E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F88D0-922F-7C8A-0448-B53EADA58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8CFF9-970E-AA62-AEE0-CA95383E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70ADC-EDAB-ECAD-DD3C-BF2BDC0B7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0D47-2373-2AEE-B752-8E7EAB36D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01D2B-2827-8EAA-9ECD-FAE7705EB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png"/><Relationship Id="rId21" Type="http://schemas.openxmlformats.org/officeDocument/2006/relationships/image" Target="../media/image94.sv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2.png"/><Relationship Id="rId15" Type="http://schemas.openxmlformats.org/officeDocument/2006/relationships/image" Target="../media/image88.pn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jp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5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685628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H"/>
          </a:p>
        </p:txBody>
      </p:sp>
      <p:pic>
        <p:nvPicPr>
          <p:cNvPr id="3" name="Object 2" descr="Picture1.png"/>
          <p:cNvPicPr>
            <a:picLocks noChangeAspect="1"/>
          </p:cNvPicPr>
          <p:nvPr/>
        </p:nvPicPr>
        <p:blipFill>
          <a:blip r:embed="rId3"/>
          <a:srcRect l="238" r="238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80905" y="4170014"/>
            <a:ext cx="7523092" cy="19197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l">
              <a:lnSpc>
                <a:spcPts val="756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Making Orthopedic Implants </a:t>
            </a:r>
            <a:r>
              <a:rPr lang="en-US" sz="6600" dirty="0">
                <a:solidFill>
                  <a:srgbClr val="D67125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SMART</a:t>
            </a:r>
            <a:endParaRPr lang="en-US" sz="1600" dirty="0"/>
          </a:p>
        </p:txBody>
      </p:sp>
      <p:sp>
        <p:nvSpPr>
          <p:cNvPr id="5" name="Object 4"/>
          <p:cNvSpPr/>
          <p:nvPr/>
        </p:nvSpPr>
        <p:spPr>
          <a:xfrm>
            <a:off x="380905" y="6224519"/>
            <a:ext cx="8095773" cy="28791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l">
              <a:lnSpc>
                <a:spcPts val="2268"/>
              </a:lnSpc>
              <a:spcBef>
                <a:spcPts val="1041"/>
              </a:spcBef>
              <a:buNone/>
            </a:pPr>
            <a:r>
              <a:rPr lang="en-US" sz="2025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</a:rPr>
              <a:t>Real-Time Insights from Inside the Body</a:t>
            </a:r>
            <a:endParaRPr lang="en-US" dirty="0"/>
          </a:p>
        </p:txBody>
      </p:sp>
      <p:pic>
        <p:nvPicPr>
          <p:cNvPr id="6" name="Object 5" descr="BIOS 4c neg_restore life.sv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267" y="380905"/>
            <a:ext cx="2674774" cy="1237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366371"/>
            <a:ext cx="1623606" cy="2133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This is where we stand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2523494" y="95226"/>
            <a:ext cx="4737503" cy="3285303"/>
          </a:xfrm>
          <a:prstGeom prst="rect">
            <a:avLst/>
          </a:prstGeom>
          <a:solidFill>
            <a:srgbClr val="154560"/>
          </a:solidFill>
        </p:spPr>
        <p:txBody>
          <a:bodyPr/>
          <a:lstStyle/>
          <a:p>
            <a:endParaRPr lang="en-CH"/>
          </a:p>
        </p:txBody>
      </p:sp>
      <p:pic>
        <p:nvPicPr>
          <p:cNvPr id="4" name="Object 3" descr="BDD.png"/>
          <p:cNvPicPr>
            <a:picLocks noChangeAspect="1"/>
          </p:cNvPicPr>
          <p:nvPr/>
        </p:nvPicPr>
        <p:blipFill>
          <a:blip r:embed="rId3"/>
          <a:srcRect l="84" r="84"/>
          <a:stretch/>
        </p:blipFill>
        <p:spPr>
          <a:xfrm>
            <a:off x="2523494" y="95226"/>
            <a:ext cx="4737503" cy="328530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356223" y="95226"/>
            <a:ext cx="4737503" cy="3285303"/>
          </a:xfrm>
          <a:prstGeom prst="rect">
            <a:avLst/>
          </a:prstGeom>
          <a:solidFill>
            <a:srgbClr val="D67125"/>
          </a:solidFill>
        </p:spPr>
        <p:txBody>
          <a:bodyPr/>
          <a:lstStyle/>
          <a:p>
            <a:endParaRPr lang="en-CH"/>
          </a:p>
        </p:txBody>
      </p:sp>
      <p:pic>
        <p:nvPicPr>
          <p:cNvPr id="6" name="Object 5" descr="PXL_20241003_085851628_mod.jpg"/>
          <p:cNvPicPr>
            <a:picLocks noChangeAspect="1"/>
          </p:cNvPicPr>
          <p:nvPr/>
        </p:nvPicPr>
        <p:blipFill>
          <a:blip r:embed="rId4"/>
          <a:srcRect b="24965"/>
          <a:stretch/>
        </p:blipFill>
        <p:spPr>
          <a:xfrm>
            <a:off x="7356223" y="618970"/>
            <a:ext cx="4737503" cy="276155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328845" y="249522"/>
            <a:ext cx="4792258" cy="213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Real-world field test completed.  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523494" y="3475756"/>
            <a:ext cx="4737503" cy="3285303"/>
          </a:xfrm>
          <a:prstGeom prst="rect">
            <a:avLst/>
          </a:prstGeom>
          <a:solidFill>
            <a:srgbClr val="D67125"/>
          </a:solidFill>
        </p:spPr>
        <p:txBody>
          <a:bodyPr/>
          <a:lstStyle/>
          <a:p>
            <a:endParaRPr lang="en-CH"/>
          </a:p>
        </p:txBody>
      </p:sp>
      <p:pic>
        <p:nvPicPr>
          <p:cNvPr id="9" name="Object 8" descr="Picture30.png"/>
          <p:cNvPicPr>
            <a:picLocks noChangeAspect="1"/>
          </p:cNvPicPr>
          <p:nvPr/>
        </p:nvPicPr>
        <p:blipFill>
          <a:blip r:embed="rId5"/>
          <a:srcRect t="11447" b="10369"/>
          <a:stretch/>
        </p:blipFill>
        <p:spPr>
          <a:xfrm>
            <a:off x="2523494" y="3999500"/>
            <a:ext cx="4737503" cy="276155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496116" y="3630052"/>
            <a:ext cx="4792258" cy="213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First clinical trial completed (external sensor).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356223" y="3475756"/>
            <a:ext cx="4737503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12" name="Object 11" descr="design freeze.png"/>
          <p:cNvPicPr>
            <a:picLocks noChangeAspect="1"/>
          </p:cNvPicPr>
          <p:nvPr/>
        </p:nvPicPr>
        <p:blipFill>
          <a:blip r:embed="rId6"/>
          <a:srcRect l="-23161" r="-23161" b="29016"/>
          <a:stretch/>
        </p:blipFill>
        <p:spPr>
          <a:xfrm>
            <a:off x="7356223" y="3999500"/>
            <a:ext cx="4737503" cy="276155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328845" y="3630052"/>
            <a:ext cx="4792258" cy="213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buNone/>
            </a:pPr>
            <a:r>
              <a:rPr lang="en-US" sz="150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Regulatory Design Freeze approaching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CCEE-D56A-1851-6360-E97C641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D84C184B-CEA7-1AB0-06C4-87E225E70F8C}"/>
              </a:ext>
            </a:extLst>
          </p:cNvPr>
          <p:cNvSpPr/>
          <p:nvPr/>
        </p:nvSpPr>
        <p:spPr>
          <a:xfrm>
            <a:off x="0" y="0"/>
            <a:ext cx="12188952" cy="685628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H"/>
          </a:p>
        </p:txBody>
      </p:sp>
      <p:pic>
        <p:nvPicPr>
          <p:cNvPr id="3" name="Object 2" descr="Picture1.png">
            <a:extLst>
              <a:ext uri="{FF2B5EF4-FFF2-40B4-BE49-F238E27FC236}">
                <a16:creationId xmlns:a16="http://schemas.microsoft.com/office/drawing/2014/main" id="{66C822D5-441C-4F37-CE35-41035CFF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" r="238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5022491E-FF6B-9401-92F0-EF981C29E25E}"/>
              </a:ext>
            </a:extLst>
          </p:cNvPr>
          <p:cNvSpPr/>
          <p:nvPr/>
        </p:nvSpPr>
        <p:spPr>
          <a:xfrm>
            <a:off x="380905" y="4170014"/>
            <a:ext cx="7523092" cy="19197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l">
              <a:lnSpc>
                <a:spcPts val="756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Thank You!</a:t>
            </a:r>
            <a:endParaRPr lang="en-US" sz="16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D0F5C51-8E37-EF48-4740-A8D0020C204C}"/>
              </a:ext>
            </a:extLst>
          </p:cNvPr>
          <p:cNvSpPr/>
          <p:nvPr/>
        </p:nvSpPr>
        <p:spPr>
          <a:xfrm>
            <a:off x="380905" y="6224519"/>
            <a:ext cx="8095773" cy="28791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l">
              <a:lnSpc>
                <a:spcPts val="2268"/>
              </a:lnSpc>
              <a:spcBef>
                <a:spcPts val="1041"/>
              </a:spcBef>
              <a:buNone/>
            </a:pPr>
            <a:r>
              <a:rPr lang="en-US" sz="2025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</a:rPr>
              <a:t>www.biosmedical.care</a:t>
            </a:r>
            <a:endParaRPr lang="en-US" dirty="0"/>
          </a:p>
        </p:txBody>
      </p:sp>
      <p:pic>
        <p:nvPicPr>
          <p:cNvPr id="6" name="Object 5" descr="BIOS 4c neg_restore life.svg">
            <a:extLst>
              <a:ext uri="{FF2B5EF4-FFF2-40B4-BE49-F238E27FC236}">
                <a16:creationId xmlns:a16="http://schemas.microsoft.com/office/drawing/2014/main" id="{68A75BF4-11A9-5D50-4058-D8FD4B76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267" y="380905"/>
            <a:ext cx="2674774" cy="1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4570857"/>
          </a:xfrm>
          <a:prstGeom prst="rect">
            <a:avLst/>
          </a:prstGeom>
          <a:solidFill>
            <a:srgbClr val="D67125"/>
          </a:solidFill>
          <a:ln w="12700">
            <a:solidFill>
              <a:srgbClr val="000000">
                <a:alpha val="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2188952" cy="4570857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pic>
        <p:nvPicPr>
          <p:cNvPr id="4" name="Object 3" descr="hand2.png"/>
          <p:cNvPicPr>
            <a:picLocks noChangeAspect="1"/>
          </p:cNvPicPr>
          <p:nvPr/>
        </p:nvPicPr>
        <p:blipFill>
          <a:blip r:embed="rId3"/>
          <a:srcRect t="7201" b="7201"/>
          <a:stretch/>
        </p:blipFill>
        <p:spPr>
          <a:xfrm>
            <a:off x="0" y="0"/>
            <a:ext cx="12188952" cy="457085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4570857"/>
            <a:ext cx="12188952" cy="2285429"/>
          </a:xfrm>
          <a:prstGeom prst="rect">
            <a:avLst/>
          </a:prstGeom>
          <a:solidFill>
            <a:srgbClr val="D67125"/>
          </a:solidFill>
          <a:ln w="12700">
            <a:solidFill>
              <a:srgbClr val="000000">
                <a:alpha val="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sp>
        <p:nvSpPr>
          <p:cNvPr id="6" name="Object 5"/>
          <p:cNvSpPr/>
          <p:nvPr/>
        </p:nvSpPr>
        <p:spPr>
          <a:xfrm>
            <a:off x="0" y="4570857"/>
            <a:ext cx="12188952" cy="2285429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sp>
        <p:nvSpPr>
          <p:cNvPr id="7" name="Object 6"/>
          <p:cNvSpPr/>
          <p:nvPr/>
        </p:nvSpPr>
        <p:spPr>
          <a:xfrm>
            <a:off x="900440" y="3650139"/>
            <a:ext cx="10884353" cy="31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2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From Images to Data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900440" y="4135644"/>
            <a:ext cx="10884353" cy="31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20"/>
              </a:lnSpc>
              <a:spcBef>
                <a:spcPts val="1279"/>
              </a:spcBef>
              <a:buNone/>
            </a:pPr>
            <a:r>
              <a:rPr lang="en-US" sz="225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From X-rays to Smart Implants 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00440" y="5010237"/>
            <a:ext cx="10884353" cy="1499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906"/>
              </a:lnSpc>
              <a:spcBef>
                <a:spcPts val="945"/>
              </a:spcBef>
              <a:buNone/>
            </a:pPr>
            <a:r>
              <a:rPr lang="en-US" sz="5625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In 20 years, every orthopedic implant will be SMART.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4062984" cy="6856286"/>
          </a:xfrm>
          <a:prstGeom prst="rect">
            <a:avLst/>
          </a:prstGeom>
          <a:solidFill>
            <a:srgbClr val="AFBECE"/>
          </a:solidFill>
        </p:spPr>
        <p:txBody>
          <a:bodyPr/>
          <a:lstStyle/>
          <a:p>
            <a:endParaRPr lang="en-CH"/>
          </a:p>
        </p:txBody>
      </p:sp>
      <p:pic>
        <p:nvPicPr>
          <p:cNvPr id="4" name="Object 3" descr="8860210"/>
          <p:cNvPicPr>
            <a:picLocks noChangeAspect="1"/>
          </p:cNvPicPr>
          <p:nvPr/>
        </p:nvPicPr>
        <p:blipFill>
          <a:blip r:embed="rId4"/>
          <a:srcRect l="5552" r="5552"/>
          <a:stretch/>
        </p:blipFill>
        <p:spPr>
          <a:xfrm>
            <a:off x="0" y="0"/>
            <a:ext cx="4062984" cy="68562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4037590"/>
            <a:ext cx="4062984" cy="2828218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/>
          <a:lstStyle/>
          <a:p>
            <a:endParaRPr lang="en-CH"/>
          </a:p>
        </p:txBody>
      </p:sp>
      <p:sp>
        <p:nvSpPr>
          <p:cNvPr id="6" name="Object 5"/>
          <p:cNvSpPr/>
          <p:nvPr/>
        </p:nvSpPr>
        <p:spPr>
          <a:xfrm>
            <a:off x="111102" y="4232804"/>
            <a:ext cx="3840680" cy="1066533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A death sentence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1102" y="5432059"/>
            <a:ext cx="3840680" cy="767761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2016"/>
              </a:lnSpc>
              <a:spcBef>
                <a:spcPts val="1025"/>
              </a:spcBef>
              <a:buNone/>
            </a:pPr>
            <a:r>
              <a:rPr lang="en-US" sz="18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1 out of 2 die or loose independence.  </a:t>
            </a:r>
          </a:p>
          <a:p>
            <a:pPr algn="ctr">
              <a:lnSpc>
                <a:spcPts val="2016"/>
              </a:lnSpc>
              <a:spcBef>
                <a:spcPts val="1025"/>
              </a:spcBef>
              <a:buNone/>
            </a:pPr>
            <a:r>
              <a:rPr lang="en-US" sz="18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Patients are left alone.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1102" y="6396670"/>
            <a:ext cx="3840680" cy="213217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1680"/>
              </a:lnSpc>
              <a:spcBef>
                <a:spcPts val="1520"/>
              </a:spcBef>
              <a:buNone/>
            </a:pPr>
            <a:r>
              <a:rPr lang="en-US" sz="15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(MAGAZINER ET AL. 2015)  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062984" y="0"/>
            <a:ext cx="4062984" cy="6856286"/>
          </a:xfrm>
          <a:prstGeom prst="rect">
            <a:avLst/>
          </a:prstGeom>
          <a:solidFill>
            <a:srgbClr val="AFBECE"/>
          </a:solidFill>
        </p:spPr>
        <p:txBody>
          <a:bodyPr/>
          <a:lstStyle/>
          <a:p>
            <a:endParaRPr lang="en-CH"/>
          </a:p>
        </p:txBody>
      </p:sp>
      <p:pic>
        <p:nvPicPr>
          <p:cNvPr id="10" name="Object 9" descr="3279197"/>
          <p:cNvPicPr>
            <a:picLocks noChangeAspect="1"/>
          </p:cNvPicPr>
          <p:nvPr/>
        </p:nvPicPr>
        <p:blipFill>
          <a:blip r:embed="rId5"/>
          <a:srcRect l="5556" r="5556"/>
          <a:stretch/>
        </p:blipFill>
        <p:spPr>
          <a:xfrm>
            <a:off x="4062984" y="0"/>
            <a:ext cx="4062984" cy="6856286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062984" y="4037591"/>
            <a:ext cx="4062984" cy="2828218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/>
          <a:lstStyle/>
          <a:p>
            <a:endParaRPr lang="en-CH"/>
          </a:p>
        </p:txBody>
      </p:sp>
      <p:sp>
        <p:nvSpPr>
          <p:cNvPr id="12" name="Object 11"/>
          <p:cNvSpPr/>
          <p:nvPr/>
        </p:nvSpPr>
        <p:spPr>
          <a:xfrm>
            <a:off x="4174086" y="4489915"/>
            <a:ext cx="3840680" cy="1066533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Healthcare is overloaded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174086" y="5689170"/>
            <a:ext cx="3840680" cy="511841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2016"/>
              </a:lnSpc>
              <a:spcBef>
                <a:spcPts val="1025"/>
              </a:spcBef>
              <a:buNone/>
            </a:pPr>
            <a:r>
              <a:rPr lang="en-US" sz="18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13M care-givers will be missing by 2030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174086" y="6397861"/>
            <a:ext cx="3840680" cy="213217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1680"/>
              </a:lnSpc>
              <a:spcBef>
                <a:spcPts val="1520"/>
              </a:spcBef>
              <a:buNone/>
            </a:pPr>
            <a:r>
              <a:rPr lang="en-US" sz="15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(WHO)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125968" y="0"/>
            <a:ext cx="4062984" cy="6856286"/>
          </a:xfrm>
          <a:prstGeom prst="rect">
            <a:avLst/>
          </a:prstGeom>
          <a:solidFill>
            <a:srgbClr val="154560"/>
          </a:solidFill>
        </p:spPr>
        <p:txBody>
          <a:bodyPr/>
          <a:lstStyle/>
          <a:p>
            <a:endParaRPr lang="en-CH"/>
          </a:p>
        </p:txBody>
      </p:sp>
      <p:pic>
        <p:nvPicPr>
          <p:cNvPr id="16" name="Object 15" descr="1t9gG2go2wA"/>
          <p:cNvPicPr>
            <a:picLocks noChangeAspect="1"/>
          </p:cNvPicPr>
          <p:nvPr/>
        </p:nvPicPr>
        <p:blipFill>
          <a:blip r:embed="rId6"/>
          <a:srcRect l="5556" r="5556"/>
          <a:stretch/>
        </p:blipFill>
        <p:spPr>
          <a:xfrm>
            <a:off x="8125968" y="0"/>
            <a:ext cx="4062984" cy="6856286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125968" y="4037591"/>
            <a:ext cx="4062984" cy="2828217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/>
          <a:lstStyle/>
          <a:p>
            <a:endParaRPr lang="en-CH"/>
          </a:p>
        </p:txBody>
      </p:sp>
      <p:sp>
        <p:nvSpPr>
          <p:cNvPr id="18" name="Object 17"/>
          <p:cNvSpPr/>
          <p:nvPr/>
        </p:nvSpPr>
        <p:spPr>
          <a:xfrm>
            <a:off x="8237070" y="4489915"/>
            <a:ext cx="3840680" cy="1066533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Tidal wave coming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237070" y="5689170"/>
            <a:ext cx="3840680" cy="511841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2016"/>
              </a:lnSpc>
              <a:spcBef>
                <a:spcPts val="1025"/>
              </a:spcBef>
              <a:buNone/>
            </a:pPr>
            <a:r>
              <a:rPr lang="en-US" sz="18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2M hip fractures today, 7M by 2050.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8237070" y="6397861"/>
            <a:ext cx="3840680" cy="213217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algn="ctr">
              <a:lnSpc>
                <a:spcPts val="1680"/>
              </a:lnSpc>
              <a:spcBef>
                <a:spcPts val="1520"/>
              </a:spcBef>
              <a:buNone/>
            </a:pPr>
            <a:r>
              <a:rPr lang="en-US" sz="15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(COOPER ET AL. 1992)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44762" y="142839"/>
            <a:ext cx="11699311" cy="1066533"/>
          </a:xfrm>
          <a:prstGeom prst="rect">
            <a:avLst/>
          </a:prstGeom>
          <a:solidFill>
            <a:srgbClr val="D67125"/>
          </a:solidFill>
        </p:spPr>
        <p:txBody>
          <a:bodyPr/>
          <a:lstStyle/>
          <a:p>
            <a:endParaRPr lang="en-CH"/>
          </a:p>
        </p:txBody>
      </p:sp>
      <p:sp>
        <p:nvSpPr>
          <p:cNvPr id="22" name="Object 21"/>
          <p:cNvSpPr/>
          <p:nvPr/>
        </p:nvSpPr>
        <p:spPr>
          <a:xfrm>
            <a:off x="-40859" y="297135"/>
            <a:ext cx="12270638" cy="2132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68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Our first challenge</a:t>
            </a:r>
            <a:endParaRPr lang="en-US" dirty="0">
              <a:latin typeface="Raleway Black" pitchFamily="2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-40859" y="559156"/>
            <a:ext cx="12270638" cy="5758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4536"/>
              </a:lnSpc>
              <a:spcBef>
                <a:spcPts val="378"/>
              </a:spcBef>
              <a:buNone/>
            </a:pPr>
            <a:r>
              <a:rPr lang="en-US" sz="4050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Hip Fracture - a global health crisis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5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0"/>
            <a:ext cx="6094476" cy="68562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3" name="Object 2" descr="Nicht benannt (17).png"/>
          <p:cNvPicPr>
            <a:picLocks noChangeAspect="1"/>
          </p:cNvPicPr>
          <p:nvPr/>
        </p:nvPicPr>
        <p:blipFill>
          <a:blip r:embed="rId3"/>
          <a:srcRect l="18893" r="31085"/>
          <a:stretch/>
        </p:blipFill>
        <p:spPr>
          <a:xfrm>
            <a:off x="6094476" y="0"/>
            <a:ext cx="6094476" cy="68562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7107" y="1599354"/>
            <a:ext cx="5520262" cy="25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We need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1054" y="1977580"/>
            <a:ext cx="5332369" cy="14998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906"/>
              </a:lnSpc>
              <a:spcBef>
                <a:spcPts val="945"/>
              </a:spcBef>
              <a:buNone/>
            </a:pPr>
            <a:r>
              <a:rPr lang="en-US" sz="5625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Personalized rehabilitation</a:t>
            </a:r>
            <a:endParaRPr lang="en-US" b="1" dirty="0"/>
          </a:p>
        </p:txBody>
      </p:sp>
      <p:sp>
        <p:nvSpPr>
          <p:cNvPr id="6" name="Object 5"/>
          <p:cNvSpPr/>
          <p:nvPr/>
        </p:nvSpPr>
        <p:spPr>
          <a:xfrm>
            <a:off x="538028" y="3672755"/>
            <a:ext cx="5520262" cy="15809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42900" indent="-242900" algn="l">
              <a:lnSpc>
                <a:spcPts val="2142"/>
              </a:lnSpc>
              <a:spcBef>
                <a:spcPts val="1509"/>
              </a:spcBef>
              <a:buSzPct val="100000"/>
              <a:buChar char="•"/>
            </a:pPr>
            <a:r>
              <a:rPr lang="en-US" sz="1913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Every patient should receive the care needed. Not too much, not too little - based on facts.</a:t>
            </a:r>
          </a:p>
          <a:p>
            <a:pPr marL="242900" indent="-242900" algn="l">
              <a:lnSpc>
                <a:spcPts val="2142"/>
              </a:lnSpc>
              <a:spcBef>
                <a:spcPts val="1712"/>
              </a:spcBef>
              <a:buSzPct val="100000"/>
              <a:buChar char="•"/>
            </a:pPr>
            <a:r>
              <a:rPr lang="en-US" sz="1913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A proven fact:  Sensor data significantly improves the recovery (Pol et al. 2019) ...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AFB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654555"/>
            <a:ext cx="3215788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875" b="1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... that's why we develop</a:t>
            </a:r>
            <a:endParaRPr lang="en-US" dirty="0">
              <a:latin typeface="Raleway Black" pitchFamily="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2061647"/>
            <a:ext cx="3149338" cy="3199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00"/>
              </a:lnSpc>
              <a:spcBef>
                <a:spcPts val="1084"/>
              </a:spcBef>
              <a:buNone/>
            </a:pPr>
            <a:r>
              <a:rPr lang="en-US" sz="375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The </a:t>
            </a:r>
            <a:r>
              <a:rPr lang="en-US" sz="3750" dirty="0">
                <a:solidFill>
                  <a:srgbClr val="D67125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world's first</a:t>
            </a:r>
            <a:r>
              <a:rPr lang="en-US" sz="375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 implanted hip fracture recovery sensor</a:t>
            </a:r>
            <a:endParaRPr lang="en-US" dirty="0"/>
          </a:p>
        </p:txBody>
      </p:sp>
      <p:pic>
        <p:nvPicPr>
          <p:cNvPr id="4" name="Object 3" descr="hipbeacon5.png"/>
          <p:cNvPicPr>
            <a:picLocks noChangeAspect="1"/>
          </p:cNvPicPr>
          <p:nvPr/>
        </p:nvPicPr>
        <p:blipFill>
          <a:blip r:embed="rId3"/>
          <a:srcRect l="-11271" r="-11271" b="19660"/>
          <a:stretch/>
        </p:blipFill>
        <p:spPr>
          <a:xfrm>
            <a:off x="4447063" y="476131"/>
            <a:ext cx="5780230" cy="59040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1243" y="2084882"/>
            <a:ext cx="1256986" cy="4570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806" y="2027841"/>
            <a:ext cx="133317" cy="11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6938" y="2775748"/>
            <a:ext cx="1885479" cy="17616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8042" y="2732515"/>
            <a:ext cx="133317" cy="114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6072" y="1018920"/>
            <a:ext cx="1895001" cy="12093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8365" y="2174775"/>
            <a:ext cx="123794" cy="123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55352" y="3836663"/>
            <a:ext cx="1199850" cy="704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63554" y="3790764"/>
            <a:ext cx="123794" cy="114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3753" y="1764957"/>
            <a:ext cx="1523619" cy="152361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917466" y="2196154"/>
            <a:ext cx="1249621" cy="6525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14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Works with standard implants</a:t>
            </a:r>
            <a:endParaRPr lang="en-US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01955" y="4525773"/>
            <a:ext cx="1714071" cy="1714071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4726013" y="4948191"/>
            <a:ext cx="1460755" cy="870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14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Operates continuously and long-term</a:t>
            </a:r>
            <a:endParaRPr lang="en-US" dirty="0"/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82272" y="207265"/>
            <a:ext cx="1647413" cy="1647413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9809754" y="486844"/>
            <a:ext cx="1387267" cy="1087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14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Attaches to the hip screw when fixing the fracture</a:t>
            </a:r>
            <a:endParaRPr lang="en-US" dirty="0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074336" y="4522649"/>
            <a:ext cx="1742639" cy="1742639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10197210" y="5062462"/>
            <a:ext cx="1488415" cy="6525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14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Connects to the patient's smartphone</a:t>
            </a:r>
            <a:endParaRPr lang="en-US" dirty="0"/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228394" y="5323144"/>
            <a:ext cx="2018795" cy="2018795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-98893" y="6011748"/>
            <a:ext cx="1759453" cy="6398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2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Patent pending</a:t>
            </a:r>
            <a:endParaRPr lang="en-US" dirty="0"/>
          </a:p>
        </p:txBody>
      </p:sp>
      <p:pic>
        <p:nvPicPr>
          <p:cNvPr id="23" name="Object 22" descr="sensor.png-rotated-rotated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238065" y="4713696"/>
            <a:ext cx="3542414" cy="17712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5951637" cy="6665833"/>
          </a:xfrm>
          <a:prstGeom prst="rect">
            <a:avLst/>
          </a:prstGeom>
          <a:solidFill>
            <a:srgbClr val="154560"/>
          </a:solidFill>
        </p:spPr>
        <p:txBody>
          <a:bodyPr/>
          <a:lstStyle/>
          <a:p>
            <a:endParaRPr lang="en-CH"/>
          </a:p>
        </p:txBody>
      </p:sp>
      <p:sp>
        <p:nvSpPr>
          <p:cNvPr id="3" name="Object 2"/>
          <p:cNvSpPr/>
          <p:nvPr/>
        </p:nvSpPr>
        <p:spPr>
          <a:xfrm>
            <a:off x="143315" y="280917"/>
            <a:ext cx="5855458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Empower the Doctor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3315" y="954047"/>
            <a:ext cx="58554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1080"/>
              </a:spcBef>
              <a:buNone/>
            </a:pPr>
            <a:r>
              <a:rPr lang="en-US" sz="1500" b="1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ALL THE DOCTOR NEEDS TO TAKE INFORMED AND IMMEDIATE ACTION</a:t>
            </a:r>
            <a:endParaRPr lang="en-US" dirty="0"/>
          </a:p>
        </p:txBody>
      </p:sp>
      <p:pic>
        <p:nvPicPr>
          <p:cNvPr id="5" name="Object 4" descr="clou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6502" y="2513227"/>
            <a:ext cx="4229167" cy="330307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142089" y="95226"/>
            <a:ext cx="5951637" cy="6665833"/>
          </a:xfrm>
          <a:prstGeom prst="rect">
            <a:avLst/>
          </a:prstGeom>
          <a:solidFill>
            <a:srgbClr val="AFBECE"/>
          </a:solidFill>
        </p:spPr>
        <p:txBody>
          <a:bodyPr/>
          <a:lstStyle/>
          <a:p>
            <a:endParaRPr lang="en-CH"/>
          </a:p>
        </p:txBody>
      </p:sp>
      <p:sp>
        <p:nvSpPr>
          <p:cNvPr id="7" name="Object 6"/>
          <p:cNvSpPr/>
          <p:nvPr/>
        </p:nvSpPr>
        <p:spPr>
          <a:xfrm>
            <a:off x="6363014" y="314246"/>
            <a:ext cx="5509787" cy="533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Empower the Patient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363014" y="987377"/>
            <a:ext cx="5509787" cy="426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680"/>
              </a:lnSpc>
              <a:spcBef>
                <a:spcPts val="1080"/>
              </a:spcBef>
              <a:buNone/>
            </a:pPr>
            <a:r>
              <a:rPr lang="en-US" sz="1500" b="1" dirty="0">
                <a:solidFill>
                  <a:srgbClr val="5A5A4C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PATIENTS CAN TRACK THEIR PROGRESS IN REALTIME AND ADAPT</a:t>
            </a:r>
            <a:endParaRPr lang="en-US" dirty="0"/>
          </a:p>
        </p:txBody>
      </p:sp>
      <p:pic>
        <p:nvPicPr>
          <p:cNvPr id="9" name="Object 8" descr="patient app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96433" y="2546557"/>
            <a:ext cx="1642961" cy="389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4040" y="2304473"/>
            <a:ext cx="666583" cy="6475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1093" y="2905351"/>
            <a:ext cx="114271" cy="1333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502" y="5018420"/>
            <a:ext cx="1095101" cy="933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2747" y="4935478"/>
            <a:ext cx="114271" cy="1333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6111" y="5000136"/>
            <a:ext cx="657061" cy="1066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81847" y="4908624"/>
            <a:ext cx="114271" cy="1237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30" y="2304473"/>
            <a:ext cx="514221" cy="6761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60828" y="2942108"/>
            <a:ext cx="114271" cy="1333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03108" y="1693985"/>
            <a:ext cx="1247463" cy="1247463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050726" y="1864945"/>
            <a:ext cx="944703" cy="298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Healing problems</a:t>
            </a:r>
            <a:endParaRPr lang="en-US" dirty="0">
              <a:latin typeface="Raleway Black" pitchFamily="2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050726" y="2240642"/>
            <a:ext cx="944703" cy="298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spcBef>
                <a:spcPts val="597"/>
              </a:spcBef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Implant failures</a:t>
            </a:r>
            <a:endParaRPr lang="en-US" dirty="0">
              <a:latin typeface="Raleway Black" pitchFamily="2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5050726" y="2616340"/>
            <a:ext cx="944703" cy="1492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spcBef>
                <a:spcPts val="597"/>
              </a:spcBef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Cut-out</a:t>
            </a:r>
            <a:endParaRPr lang="en-US" dirty="0">
              <a:latin typeface="Raleway Black" pitchFamily="2" charset="0"/>
            </a:endParaRPr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60230" y="5393522"/>
            <a:ext cx="1085579" cy="1085579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215866" y="5854923"/>
            <a:ext cx="766794" cy="1492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Infections</a:t>
            </a:r>
            <a:endParaRPr lang="en-US" dirty="0">
              <a:latin typeface="Raleway Black" pitchFamily="2" charset="0"/>
            </a:endParaRPr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7489" y="5517316"/>
            <a:ext cx="1085579" cy="1085579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483125" y="5907297"/>
            <a:ext cx="766794" cy="298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Fall prevention</a:t>
            </a:r>
            <a:endParaRPr lang="en-US" dirty="0">
              <a:latin typeface="Raleway Black" pitchFamily="2" charset="0"/>
            </a:endParaRPr>
          </a:p>
        </p:txBody>
      </p:sp>
      <p:pic>
        <p:nvPicPr>
          <p:cNvPr id="26" name="Object 25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1308" y="1774927"/>
            <a:ext cx="1085579" cy="1085579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406944" y="2236327"/>
            <a:ext cx="766794" cy="1492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76"/>
              </a:lnSpc>
              <a:buNone/>
            </a:pPr>
            <a:r>
              <a:rPr lang="en-US" sz="1050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Mobility</a:t>
            </a:r>
            <a:endParaRPr lang="en-US" dirty="0">
              <a:latin typeface="Raleway Black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H"/>
          </a:p>
        </p:txBody>
      </p:sp>
      <p:sp>
        <p:nvSpPr>
          <p:cNvPr id="4" name="Object 3"/>
          <p:cNvSpPr/>
          <p:nvPr/>
        </p:nvSpPr>
        <p:spPr>
          <a:xfrm>
            <a:off x="0" y="430898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buNone/>
            </a:pPr>
            <a:r>
              <a:rPr lang="en-US" sz="1875" dirty="0">
                <a:solidFill>
                  <a:srgbClr val="154560"/>
                </a:solidFill>
                <a:latin typeface="Raleway Black" pitchFamily="2" charset="0"/>
                <a:ea typeface="Space Grotesk" pitchFamily="34" charset="-122"/>
                <a:cs typeface="Space Grotesk" pitchFamily="34" charset="-120"/>
              </a:rPr>
              <a:t>We create value for patients, hospitals and healthcare systems by  </a:t>
            </a:r>
            <a:endParaRPr lang="en-US" dirty="0">
              <a:solidFill>
                <a:srgbClr val="154560"/>
              </a:solidFill>
              <a:latin typeface="Raleway Black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836056"/>
            <a:ext cx="12188952" cy="10876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84"/>
              </a:lnSpc>
              <a:spcBef>
                <a:spcPts val="1070"/>
              </a:spcBef>
              <a:buNone/>
            </a:pPr>
            <a:r>
              <a:rPr lang="en-US" sz="3825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Providing unprecedented visibility on the recovery progress - remotely and continuously.</a:t>
            </a:r>
            <a:endParaRPr lang="en-US" b="1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237" y="4528005"/>
            <a:ext cx="3942364" cy="742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481881"/>
            <a:ext cx="1152237" cy="10284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714" y="3697157"/>
            <a:ext cx="5913546" cy="7427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3575077"/>
            <a:ext cx="1152237" cy="77133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333167" y="3956053"/>
            <a:ext cx="5448411" cy="2216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48"/>
              </a:lnSpc>
              <a:buNone/>
            </a:pPr>
            <a:r>
              <a:rPr lang="en-US" sz="156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Fewer hospital readmissions</a:t>
            </a:r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6857C91F-C180-6798-FB1B-011D6193E2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714" y="2857342"/>
            <a:ext cx="4420252" cy="7427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623232"/>
            <a:ext cx="1152237" cy="77133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333167" y="4786901"/>
            <a:ext cx="4878348" cy="2216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ts val="1748"/>
              </a:lnSpc>
            </a:pPr>
            <a:r>
              <a:rPr lang="en-US" sz="156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﻿﻿Fewer hospital follow-up visits </a:t>
            </a:r>
            <a:endParaRPr lang="en-US" sz="1600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2714" y="5358854"/>
            <a:ext cx="7979955" cy="7427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5454080"/>
            <a:ext cx="1152237" cy="1028443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33167" y="5617750"/>
            <a:ext cx="7728989" cy="2216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48"/>
              </a:lnSpc>
              <a:buNone/>
            </a:pPr>
            <a:r>
              <a:rPr lang="en-US" sz="156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Fewer permanent nursing-home admissions</a:t>
            </a:r>
            <a:endParaRPr lang="en-US" dirty="0"/>
          </a:p>
        </p:txBody>
      </p:sp>
      <p:pic>
        <p:nvPicPr>
          <p:cNvPr id="22" name="Object 21" descr="signal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6837240" y="4666147"/>
            <a:ext cx="761810" cy="723592"/>
          </a:xfrm>
          <a:prstGeom prst="rect">
            <a:avLst/>
          </a:prstGeom>
        </p:spPr>
      </p:pic>
      <p:sp>
        <p:nvSpPr>
          <p:cNvPr id="24" name="Object 7"/>
          <p:cNvSpPr/>
          <p:nvPr/>
        </p:nvSpPr>
        <p:spPr>
          <a:xfrm>
            <a:off x="1333167" y="3125204"/>
            <a:ext cx="3281911" cy="22169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48"/>
              </a:lnSpc>
              <a:buNone/>
            </a:pPr>
            <a:r>
              <a:rPr lang="en-US" sz="156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Shorter length of hospital stay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54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042602"/>
            <a:ext cx="3142464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USP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2706804"/>
            <a:ext cx="3142464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011"/>
              </a:spcBef>
              <a:buNone/>
            </a:pPr>
            <a:r>
              <a:rPr lang="en-US" sz="1875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We are the only ones measuring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3416686"/>
            <a:ext cx="3142464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Bef>
                <a:spcPts val="1363"/>
              </a:spcBef>
              <a:buNone/>
            </a:pPr>
            <a:r>
              <a:rPr lang="en-US" sz="2250" b="1" dirty="0">
                <a:solidFill>
                  <a:srgbClr val="D67125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INTERNAL BODY FORCES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4231167"/>
            <a:ext cx="3142464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349"/>
              </a:spcBef>
              <a:buNone/>
            </a:pPr>
            <a:r>
              <a:rPr lang="en-US" sz="1875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the essential piece to information to track fracture recovery</a:t>
            </a:r>
          </a:p>
        </p:txBody>
      </p:sp>
      <p:sp>
        <p:nvSpPr>
          <p:cNvPr id="6" name="Object 5"/>
          <p:cNvSpPr/>
          <p:nvPr/>
        </p:nvSpPr>
        <p:spPr>
          <a:xfrm rot="5400000">
            <a:off x="5404086" y="3428143"/>
            <a:ext cx="5189827" cy="0"/>
          </a:xfrm>
          <a:prstGeom prst="line">
            <a:avLst/>
          </a:prstGeom>
          <a:noFill/>
          <a:ln w="19050">
            <a:solidFill>
              <a:srgbClr val="8AA2B0"/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sp>
        <p:nvSpPr>
          <p:cNvPr id="7" name="Object 6"/>
          <p:cNvSpPr/>
          <p:nvPr/>
        </p:nvSpPr>
        <p:spPr>
          <a:xfrm>
            <a:off x="4642277" y="3428143"/>
            <a:ext cx="6713446" cy="0"/>
          </a:xfrm>
          <a:prstGeom prst="line">
            <a:avLst/>
          </a:prstGeom>
          <a:noFill/>
          <a:ln w="19050">
            <a:solidFill>
              <a:srgbClr val="8AA2B0"/>
            </a:solidFill>
            <a:prstDash val="solid"/>
            <a:miter lim="800000"/>
          </a:ln>
        </p:spPr>
        <p:txBody>
          <a:bodyPr/>
          <a:lstStyle/>
          <a:p>
            <a:endParaRPr lang="en-CH"/>
          </a:p>
        </p:txBody>
      </p:sp>
      <p:sp>
        <p:nvSpPr>
          <p:cNvPr id="8" name="Object 7"/>
          <p:cNvSpPr/>
          <p:nvPr/>
        </p:nvSpPr>
        <p:spPr>
          <a:xfrm>
            <a:off x="4864868" y="4560144"/>
            <a:ext cx="878462" cy="878462"/>
          </a:xfrm>
          <a:prstGeom prst="ellipse">
            <a:avLst/>
          </a:prstGeom>
          <a:solidFill>
            <a:srgbClr val="D67125"/>
          </a:solidFill>
        </p:spPr>
        <p:txBody>
          <a:bodyPr/>
          <a:lstStyle/>
          <a:p>
            <a:endParaRPr lang="en-CH"/>
          </a:p>
        </p:txBody>
      </p:sp>
      <p:pic>
        <p:nvPicPr>
          <p:cNvPr id="9" name="Object 8" descr="Qura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4868" y="4560144"/>
            <a:ext cx="878462" cy="878462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609232" y="1333576"/>
            <a:ext cx="1427575" cy="1427575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11" name="Object 10" descr="canary.png"/>
          <p:cNvPicPr>
            <a:picLocks noChangeAspect="1"/>
          </p:cNvPicPr>
          <p:nvPr/>
        </p:nvPicPr>
        <p:blipFill>
          <a:blip r:embed="rId4"/>
          <a:srcRect l="-4163" t="-58327" r="-4163" b="-58327"/>
          <a:stretch/>
        </p:blipFill>
        <p:spPr>
          <a:xfrm>
            <a:off x="5609232" y="1333576"/>
            <a:ext cx="1427575" cy="1427575"/>
          </a:xfrm>
          <a:prstGeom prst="ellipse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9365496" y="976068"/>
            <a:ext cx="1780730" cy="1780730"/>
          </a:xfrm>
          <a:prstGeom prst="ellipse">
            <a:avLst/>
          </a:prstGeom>
          <a:solidFill>
            <a:srgbClr val="D67125"/>
          </a:solidFill>
        </p:spPr>
        <p:txBody>
          <a:bodyPr/>
          <a:lstStyle/>
          <a:p>
            <a:endParaRPr lang="en-CH"/>
          </a:p>
        </p:txBody>
      </p:sp>
      <p:pic>
        <p:nvPicPr>
          <p:cNvPr id="13" name="Object 12" descr="BIOS 4c neg_restore life.svg"/>
          <p:cNvPicPr>
            <a:picLocks noChangeAspect="1"/>
          </p:cNvPicPr>
          <p:nvPr/>
        </p:nvPicPr>
        <p:blipFill>
          <a:blip r:embed="rId5"/>
          <a:srcRect l="-11963" t="-83882" r="-11963" b="-83882"/>
          <a:stretch/>
        </p:blipFill>
        <p:spPr>
          <a:xfrm>
            <a:off x="9365496" y="976068"/>
            <a:ext cx="1780730" cy="1780730"/>
          </a:xfrm>
          <a:prstGeom prst="ellipse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286084" y="4115302"/>
            <a:ext cx="930156" cy="93015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15" name="Object 14" descr="moticon.png"/>
          <p:cNvPicPr>
            <a:picLocks noChangeAspect="1"/>
          </p:cNvPicPr>
          <p:nvPr/>
        </p:nvPicPr>
        <p:blipFill>
          <a:blip r:embed="rId6"/>
          <a:srcRect l="-8088" t="-37132" r="-8088" b="-37132"/>
          <a:stretch/>
        </p:blipFill>
        <p:spPr>
          <a:xfrm>
            <a:off x="9286084" y="4115302"/>
            <a:ext cx="930156" cy="930156"/>
          </a:xfrm>
          <a:prstGeom prst="ellipse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705866" y="4686945"/>
            <a:ext cx="815311" cy="815311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17" name="Object 16" descr="mcroberts.png"/>
          <p:cNvPicPr>
            <a:picLocks noChangeAspect="1"/>
          </p:cNvPicPr>
          <p:nvPr/>
        </p:nvPicPr>
        <p:blipFill>
          <a:blip r:embed="rId7"/>
          <a:srcRect l="-2311" t="-195090" r="-2312" b="-195090"/>
          <a:stretch/>
        </p:blipFill>
        <p:spPr>
          <a:xfrm>
            <a:off x="5705866" y="4686945"/>
            <a:ext cx="815311" cy="815311"/>
          </a:xfrm>
          <a:prstGeom prst="ellipse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323019" y="4018545"/>
            <a:ext cx="914171" cy="914171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19" name="Object 18" descr="garmin.png"/>
          <p:cNvPicPr>
            <a:picLocks noChangeAspect="1"/>
          </p:cNvPicPr>
          <p:nvPr/>
        </p:nvPicPr>
        <p:blipFill>
          <a:blip r:embed="rId8"/>
          <a:srcRect l="-8100" t="-111625" r="-8100" b="-111625"/>
          <a:stretch/>
        </p:blipFill>
        <p:spPr>
          <a:xfrm>
            <a:off x="6323019" y="4018545"/>
            <a:ext cx="914171" cy="914171"/>
          </a:xfrm>
          <a:prstGeom prst="ellipse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5304099" y="3780480"/>
            <a:ext cx="876081" cy="876081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21" name="Object 20" descr="axivity.png"/>
          <p:cNvPicPr>
            <a:picLocks noChangeAspect="1"/>
          </p:cNvPicPr>
          <p:nvPr/>
        </p:nvPicPr>
        <p:blipFill>
          <a:blip r:embed="rId9"/>
          <a:srcRect l="-10621" t="-88418" r="-10621" b="-88418"/>
          <a:stretch/>
        </p:blipFill>
        <p:spPr>
          <a:xfrm>
            <a:off x="5304099" y="3780480"/>
            <a:ext cx="876081" cy="876081"/>
          </a:xfrm>
          <a:prstGeom prst="ellipse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6012182" y="5317031"/>
            <a:ext cx="888306" cy="88830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23" name="Object 22" descr="actigraph.png"/>
          <p:cNvPicPr>
            <a:picLocks noChangeAspect="1"/>
          </p:cNvPicPr>
          <p:nvPr/>
        </p:nvPicPr>
        <p:blipFill>
          <a:blip r:embed="rId10"/>
          <a:srcRect l="-3275" t="-178018" r="-3275" b="-178017"/>
          <a:stretch/>
        </p:blipFill>
        <p:spPr>
          <a:xfrm>
            <a:off x="6012182" y="5317031"/>
            <a:ext cx="888306" cy="888306"/>
          </a:xfrm>
          <a:prstGeom prst="ellipse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6629778" y="4830003"/>
            <a:ext cx="929146" cy="92914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25" name="Object 24" descr="apple.png"/>
          <p:cNvPicPr>
            <a:picLocks noChangeAspect="1"/>
          </p:cNvPicPr>
          <p:nvPr/>
        </p:nvPicPr>
        <p:blipFill>
          <a:blip r:embed="rId11"/>
          <a:srcRect l="-55263" t="-50000" r="-55263" b="-50000"/>
          <a:stretch/>
        </p:blipFill>
        <p:spPr>
          <a:xfrm>
            <a:off x="6629778" y="4830003"/>
            <a:ext cx="929146" cy="929146"/>
          </a:xfrm>
          <a:prstGeom prst="ellipse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9961280" y="5047608"/>
            <a:ext cx="1008157" cy="1008157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27" name="Object 26" descr="stappone.png"/>
          <p:cNvPicPr>
            <a:picLocks noChangeAspect="1"/>
          </p:cNvPicPr>
          <p:nvPr/>
        </p:nvPicPr>
        <p:blipFill>
          <a:blip r:embed="rId12"/>
          <a:srcRect l="-8972" t="-105189" r="-8972" b="-105189"/>
          <a:stretch/>
        </p:blipFill>
        <p:spPr>
          <a:xfrm>
            <a:off x="9961280" y="5047608"/>
            <a:ext cx="1008157" cy="1008157"/>
          </a:xfrm>
          <a:prstGeom prst="ellipse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8895991" y="4810787"/>
            <a:ext cx="948533" cy="948533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29" name="Object 28" descr="combackmobility.svg"/>
          <p:cNvPicPr>
            <a:picLocks noChangeAspect="1"/>
          </p:cNvPicPr>
          <p:nvPr/>
        </p:nvPicPr>
        <p:blipFill>
          <a:blip r:embed="rId13"/>
          <a:srcRect l="-8880" t="-129269" r="-8880" b="-129269"/>
          <a:stretch/>
        </p:blipFill>
        <p:spPr>
          <a:xfrm>
            <a:off x="8895991" y="4810787"/>
            <a:ext cx="948533" cy="948533"/>
          </a:xfrm>
          <a:prstGeom prst="ellipse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10096223" y="4230289"/>
            <a:ext cx="928723" cy="928723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31" name="Object 30" descr="Sens2go.png"/>
          <p:cNvPicPr>
            <a:picLocks noChangeAspect="1"/>
          </p:cNvPicPr>
          <p:nvPr/>
        </p:nvPicPr>
        <p:blipFill>
          <a:blip r:embed="rId14"/>
          <a:srcRect l="-4990" t="-120580" r="-4990" b="-120581"/>
          <a:stretch/>
        </p:blipFill>
        <p:spPr>
          <a:xfrm>
            <a:off x="10096223" y="4230289"/>
            <a:ext cx="928723" cy="928723"/>
          </a:xfrm>
          <a:prstGeom prst="ellipse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978935" y="5531247"/>
            <a:ext cx="859825" cy="859825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CH"/>
          </a:p>
        </p:txBody>
      </p:sp>
      <p:pic>
        <p:nvPicPr>
          <p:cNvPr id="33" name="Object 32" descr="sensoria.png"/>
          <p:cNvPicPr>
            <a:picLocks noChangeAspect="1"/>
          </p:cNvPicPr>
          <p:nvPr/>
        </p:nvPicPr>
        <p:blipFill>
          <a:blip r:embed="rId15"/>
          <a:srcRect l="-7912" t="-172354" r="-7912" b="-172354"/>
          <a:stretch/>
        </p:blipFill>
        <p:spPr>
          <a:xfrm>
            <a:off x="4978935" y="5531247"/>
            <a:ext cx="859825" cy="859825"/>
          </a:xfrm>
          <a:prstGeom prst="ellipse">
            <a:avLst/>
          </a:prstGeom>
        </p:spPr>
      </p:pic>
      <p:sp>
        <p:nvSpPr>
          <p:cNvPr id="34" name="Object 33"/>
          <p:cNvSpPr/>
          <p:nvPr/>
        </p:nvSpPr>
        <p:spPr>
          <a:xfrm rot="16200000">
            <a:off x="3195920" y="3039358"/>
            <a:ext cx="2742816" cy="808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  <a:buNone/>
            </a:pPr>
            <a:r>
              <a:rPr lang="en-US" sz="2400" b="1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kinematics only</a:t>
            </a:r>
            <a:endParaRPr lang="en-US" sz="3600" dirty="0"/>
          </a:p>
        </p:txBody>
      </p:sp>
      <p:sp>
        <p:nvSpPr>
          <p:cNvPr id="35" name="Object 34"/>
          <p:cNvSpPr/>
          <p:nvPr/>
        </p:nvSpPr>
        <p:spPr>
          <a:xfrm>
            <a:off x="5878484" y="6389235"/>
            <a:ext cx="4241032" cy="386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  <a:buNone/>
            </a:pPr>
            <a:r>
              <a:rPr lang="en-US" sz="2400" b="1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Outside the body (Wearables)</a:t>
            </a:r>
            <a:endParaRPr lang="en-US" sz="3600" dirty="0"/>
          </a:p>
        </p:txBody>
      </p:sp>
      <p:sp>
        <p:nvSpPr>
          <p:cNvPr id="36" name="Object 35"/>
          <p:cNvSpPr/>
          <p:nvPr/>
        </p:nvSpPr>
        <p:spPr>
          <a:xfrm rot="5400000">
            <a:off x="10466474" y="2895235"/>
            <a:ext cx="1609382" cy="1015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</a:pPr>
            <a:r>
              <a:rPr lang="en-US" sz="2400" b="1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</a:rPr>
              <a:t>Forces</a:t>
            </a:r>
          </a:p>
        </p:txBody>
      </p:sp>
      <p:sp>
        <p:nvSpPr>
          <p:cNvPr id="37" name="Object 36"/>
          <p:cNvSpPr/>
          <p:nvPr/>
        </p:nvSpPr>
        <p:spPr>
          <a:xfrm>
            <a:off x="6633523" y="344897"/>
            <a:ext cx="2730954" cy="547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  <a:buNone/>
            </a:pPr>
            <a:r>
              <a:rPr lang="en-US" sz="2400" b="1" dirty="0">
                <a:solidFill>
                  <a:srgbClr val="AFBECE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Inside the body</a:t>
            </a:r>
            <a:endParaRPr lang="en-US" sz="3600" dirty="0"/>
          </a:p>
        </p:txBody>
      </p:sp>
      <p:pic>
        <p:nvPicPr>
          <p:cNvPr id="38" name="Object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55726" y="3361485"/>
            <a:ext cx="171407" cy="1333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2341" y="666583"/>
            <a:ext cx="142839" cy="1714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75632" y="3361485"/>
            <a:ext cx="171407" cy="1333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32341" y="6023056"/>
            <a:ext cx="142839" cy="171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8C7C-4C89-C680-8A4B-26437F8C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mw.jpg">
            <a:extLst>
              <a:ext uri="{FF2B5EF4-FFF2-40B4-BE49-F238E27FC236}">
                <a16:creationId xmlns:a16="http://schemas.microsoft.com/office/drawing/2014/main" id="{5D1744EA-7277-79E0-1812-EAB986F6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8" b="12148"/>
          <a:stretch/>
        </p:blipFill>
        <p:spPr>
          <a:xfrm>
            <a:off x="943470" y="1489984"/>
            <a:ext cx="1190327" cy="1190327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E0E8A21-4704-41D5-70F3-9BC3A573D7C7}"/>
              </a:ext>
            </a:extLst>
          </p:cNvPr>
          <p:cNvSpPr/>
          <p:nvPr/>
        </p:nvSpPr>
        <p:spPr>
          <a:xfrm>
            <a:off x="2324250" y="1455315"/>
            <a:ext cx="1178424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Markus Windolf (PhD)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7B7D6A-14CE-E3A3-22F2-B1468BDE55FF}"/>
              </a:ext>
            </a:extLst>
          </p:cNvPr>
          <p:cNvSpPr/>
          <p:nvPr/>
        </p:nvSpPr>
        <p:spPr>
          <a:xfrm>
            <a:off x="2324250" y="1969399"/>
            <a:ext cx="1178424" cy="17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CEO, Founder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8374B7-0201-336D-01AC-E60582605812}"/>
              </a:ext>
            </a:extLst>
          </p:cNvPr>
          <p:cNvSpPr/>
          <p:nvPr/>
        </p:nvSpPr>
        <p:spPr>
          <a:xfrm>
            <a:off x="2324250" y="2228146"/>
            <a:ext cx="1178424" cy="341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682"/>
              </a:spcBef>
              <a:buNone/>
            </a:pPr>
            <a:r>
              <a:rPr lang="en-US" sz="120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Implanted Device Expert</a:t>
            </a:r>
            <a:endParaRPr lang="en-US" dirty="0">
              <a:solidFill>
                <a:srgbClr val="154560"/>
              </a:solidFill>
            </a:endParaRPr>
          </a:p>
        </p:txBody>
      </p:sp>
      <p:pic>
        <p:nvPicPr>
          <p:cNvPr id="7" name="Object 6" descr="patrick3.jpg">
            <a:extLst>
              <a:ext uri="{FF2B5EF4-FFF2-40B4-BE49-F238E27FC236}">
                <a16:creationId xmlns:a16="http://schemas.microsoft.com/office/drawing/2014/main" id="{81E680B3-58EC-A30A-3F5C-5342EF64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75" t="8275" r="8275" b="8275"/>
          <a:stretch/>
        </p:blipFill>
        <p:spPr>
          <a:xfrm>
            <a:off x="8677423" y="1477380"/>
            <a:ext cx="1190327" cy="1190327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9C73250C-44FD-1137-F1B9-EAA33D7CDC51}"/>
              </a:ext>
            </a:extLst>
          </p:cNvPr>
          <p:cNvSpPr/>
          <p:nvPr/>
        </p:nvSpPr>
        <p:spPr>
          <a:xfrm>
            <a:off x="10058203" y="1442711"/>
            <a:ext cx="1178424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Patrick Stepanek (PhD, MBA)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45B22C0-7EDE-FD16-C5FA-BB1F64ECE2BE}"/>
              </a:ext>
            </a:extLst>
          </p:cNvPr>
          <p:cNvSpPr/>
          <p:nvPr/>
        </p:nvSpPr>
        <p:spPr>
          <a:xfrm>
            <a:off x="10058203" y="2093955"/>
            <a:ext cx="1178424" cy="17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b="1" dirty="0">
                <a:solidFill>
                  <a:srgbClr val="607381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COO, Founder</a:t>
            </a:r>
            <a:endParaRPr lang="en-US" b="1" dirty="0">
              <a:solidFill>
                <a:srgbClr val="607381"/>
              </a:solidFill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3056208-1605-44AD-A1B1-40754400EF7C}"/>
              </a:ext>
            </a:extLst>
          </p:cNvPr>
          <p:cNvSpPr/>
          <p:nvPr/>
        </p:nvSpPr>
        <p:spPr>
          <a:xfrm>
            <a:off x="10058203" y="2352702"/>
            <a:ext cx="1178424" cy="341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682"/>
              </a:spcBef>
              <a:buNone/>
            </a:pPr>
            <a:r>
              <a:rPr lang="en-US" sz="1200" b="1" dirty="0">
                <a:solidFill>
                  <a:srgbClr val="607381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Serial Entrepreneur</a:t>
            </a:r>
            <a:endParaRPr lang="en-US" b="1" dirty="0">
              <a:solidFill>
                <a:srgbClr val="607381"/>
              </a:solidFill>
            </a:endParaRPr>
          </a:p>
        </p:txBody>
      </p:sp>
      <p:pic>
        <p:nvPicPr>
          <p:cNvPr id="11" name="Object 10" descr="viktor.jpg">
            <a:extLst>
              <a:ext uri="{FF2B5EF4-FFF2-40B4-BE49-F238E27FC236}">
                <a16:creationId xmlns:a16="http://schemas.microsoft.com/office/drawing/2014/main" id="{98F9736C-60F7-D4D6-B132-FED1EA892E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3470" y="2759365"/>
            <a:ext cx="1190327" cy="1190327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397C3525-8C66-BBB1-A86E-B19771459BF8}"/>
              </a:ext>
            </a:extLst>
          </p:cNvPr>
          <p:cNvSpPr/>
          <p:nvPr/>
        </p:nvSpPr>
        <p:spPr>
          <a:xfrm>
            <a:off x="2324250" y="2829445"/>
            <a:ext cx="1178424" cy="409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Viktor Varjas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E852456-9F7A-5BB6-179D-428161F15AA4}"/>
              </a:ext>
            </a:extLst>
          </p:cNvPr>
          <p:cNvSpPr/>
          <p:nvPr/>
        </p:nvSpPr>
        <p:spPr>
          <a:xfrm>
            <a:off x="2324250" y="3312528"/>
            <a:ext cx="1178424" cy="5115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Medical Device SW specialist</a:t>
            </a:r>
            <a:endParaRPr lang="en-US" dirty="0">
              <a:solidFill>
                <a:srgbClr val="154560"/>
              </a:solidFill>
            </a:endParaRPr>
          </a:p>
        </p:txBody>
      </p:sp>
      <p:pic>
        <p:nvPicPr>
          <p:cNvPr id="14" name="Object 13" descr="röbi.png">
            <a:extLst>
              <a:ext uri="{FF2B5EF4-FFF2-40B4-BE49-F238E27FC236}">
                <a16:creationId xmlns:a16="http://schemas.microsoft.com/office/drawing/2014/main" id="{363C4C32-0793-95A3-1DE4-A48BF3D7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77423" y="2724908"/>
            <a:ext cx="1190327" cy="1190327"/>
          </a:xfrm>
          <a:prstGeom prst="rect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4481A33F-0C64-0100-DE44-56BC281CA42D}"/>
              </a:ext>
            </a:extLst>
          </p:cNvPr>
          <p:cNvSpPr/>
          <p:nvPr/>
        </p:nvSpPr>
        <p:spPr>
          <a:xfrm>
            <a:off x="10058202" y="2794988"/>
            <a:ext cx="1178424" cy="409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Robert Frigg (Prof.)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794F711-D61D-AB00-C913-D7E636D2C142}"/>
              </a:ext>
            </a:extLst>
          </p:cNvPr>
          <p:cNvSpPr/>
          <p:nvPr/>
        </p:nvSpPr>
        <p:spPr>
          <a:xfrm>
            <a:off x="10058202" y="3323791"/>
            <a:ext cx="1178424" cy="5115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b="1" dirty="0">
                <a:solidFill>
                  <a:srgbClr val="607381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Former DepuySynthes CTO</a:t>
            </a:r>
            <a:endParaRPr lang="en-US" b="1" dirty="0">
              <a:solidFill>
                <a:srgbClr val="607381"/>
              </a:solidFill>
            </a:endParaRPr>
          </a:p>
        </p:txBody>
      </p:sp>
      <p:pic>
        <p:nvPicPr>
          <p:cNvPr id="17" name="Object 16" descr="michael.jpg">
            <a:extLst>
              <a:ext uri="{FF2B5EF4-FFF2-40B4-BE49-F238E27FC236}">
                <a16:creationId xmlns:a16="http://schemas.microsoft.com/office/drawing/2014/main" id="{343B5B12-A8AB-CE3C-C1E1-681B8159A2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43470" y="4246935"/>
            <a:ext cx="1190327" cy="1190327"/>
          </a:xfrm>
          <a:prstGeom prst="rect">
            <a:avLst/>
          </a:prstGeom>
        </p:spPr>
      </p:pic>
      <p:sp>
        <p:nvSpPr>
          <p:cNvPr id="18" name="Object 17">
            <a:extLst>
              <a:ext uri="{FF2B5EF4-FFF2-40B4-BE49-F238E27FC236}">
                <a16:creationId xmlns:a16="http://schemas.microsoft.com/office/drawing/2014/main" id="{1FE9D859-165E-AF7E-F637-F9D5DB0BEF8F}"/>
              </a:ext>
            </a:extLst>
          </p:cNvPr>
          <p:cNvSpPr/>
          <p:nvPr/>
        </p:nvSpPr>
        <p:spPr>
          <a:xfrm>
            <a:off x="2324249" y="4217028"/>
            <a:ext cx="1178424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Michael Schütz (Prof.)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4708797-8671-99E5-1010-F54015B749D2}"/>
              </a:ext>
            </a:extLst>
          </p:cNvPr>
          <p:cNvSpPr/>
          <p:nvPr/>
        </p:nvSpPr>
        <p:spPr>
          <a:xfrm>
            <a:off x="2324249" y="4904847"/>
            <a:ext cx="1178424" cy="5115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World-leading Orthopedic Surgeon, KOL</a:t>
            </a:r>
            <a:endParaRPr lang="en-US" dirty="0">
              <a:solidFill>
                <a:srgbClr val="154560"/>
              </a:solidFill>
            </a:endParaRPr>
          </a:p>
        </p:txBody>
      </p:sp>
      <p:pic>
        <p:nvPicPr>
          <p:cNvPr id="20" name="Object 19" descr="ben.jpg">
            <a:extLst>
              <a:ext uri="{FF2B5EF4-FFF2-40B4-BE49-F238E27FC236}">
                <a16:creationId xmlns:a16="http://schemas.microsoft.com/office/drawing/2014/main" id="{457ADCB5-E33B-7785-C235-F83025A0263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95" r="3695"/>
          <a:stretch/>
        </p:blipFill>
        <p:spPr>
          <a:xfrm>
            <a:off x="931564" y="5505177"/>
            <a:ext cx="1190327" cy="1190327"/>
          </a:xfrm>
          <a:prstGeom prst="rect">
            <a:avLst/>
          </a:prstGeom>
        </p:spPr>
      </p:pic>
      <p:sp>
        <p:nvSpPr>
          <p:cNvPr id="21" name="Object 20">
            <a:extLst>
              <a:ext uri="{FF2B5EF4-FFF2-40B4-BE49-F238E27FC236}">
                <a16:creationId xmlns:a16="http://schemas.microsoft.com/office/drawing/2014/main" id="{112F9ED8-FE1B-8222-B3D1-7CA7C487482F}"/>
              </a:ext>
            </a:extLst>
          </p:cNvPr>
          <p:cNvSpPr/>
          <p:nvPr/>
        </p:nvSpPr>
        <p:spPr>
          <a:xfrm>
            <a:off x="2312344" y="5488796"/>
            <a:ext cx="1178424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Benedikt Braun (Prof., MBA)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526C534-D32D-9C36-5820-59B4B9A2595D}"/>
              </a:ext>
            </a:extLst>
          </p:cNvPr>
          <p:cNvSpPr/>
          <p:nvPr/>
        </p:nvSpPr>
        <p:spPr>
          <a:xfrm>
            <a:off x="2312343" y="6176616"/>
            <a:ext cx="1368874" cy="6820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Orthopedic Surgeon / sensor-based rehab</a:t>
            </a:r>
            <a:endParaRPr lang="en-US" dirty="0">
              <a:solidFill>
                <a:srgbClr val="154560"/>
              </a:solidFill>
            </a:endParaRPr>
          </a:p>
        </p:txBody>
      </p:sp>
      <p:pic>
        <p:nvPicPr>
          <p:cNvPr id="23" name="Object 22" descr="bernd.jpg">
            <a:extLst>
              <a:ext uri="{FF2B5EF4-FFF2-40B4-BE49-F238E27FC236}">
                <a16:creationId xmlns:a16="http://schemas.microsoft.com/office/drawing/2014/main" id="{316CBCAB-E74C-C297-8CC5-BA21EE36637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074" b="1074"/>
          <a:stretch/>
        </p:blipFill>
        <p:spPr>
          <a:xfrm>
            <a:off x="8701231" y="5167722"/>
            <a:ext cx="1190327" cy="1190327"/>
          </a:xfrm>
          <a:prstGeom prst="rect">
            <a:avLst/>
          </a:prstGeom>
        </p:spPr>
      </p:pic>
      <p:sp>
        <p:nvSpPr>
          <p:cNvPr id="24" name="Object 23">
            <a:extLst>
              <a:ext uri="{FF2B5EF4-FFF2-40B4-BE49-F238E27FC236}">
                <a16:creationId xmlns:a16="http://schemas.microsoft.com/office/drawing/2014/main" id="{86D79F8E-8540-B0C2-B8A8-0A1FC37B05D7}"/>
              </a:ext>
            </a:extLst>
          </p:cNvPr>
          <p:cNvSpPr/>
          <p:nvPr/>
        </p:nvSpPr>
        <p:spPr>
          <a:xfrm>
            <a:off x="10082011" y="5137815"/>
            <a:ext cx="1178424" cy="614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13"/>
              </a:lnSpc>
              <a:buNone/>
            </a:pPr>
            <a:r>
              <a:rPr lang="en-US" sz="144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Bernd Grimm (Phd)</a:t>
            </a:r>
            <a:endParaRPr lang="en-US" dirty="0">
              <a:solidFill>
                <a:srgbClr val="154560"/>
              </a:solidFill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444DCDF-62C4-AA5A-9AEE-32ADA4D25B84}"/>
              </a:ext>
            </a:extLst>
          </p:cNvPr>
          <p:cNvSpPr/>
          <p:nvPr/>
        </p:nvSpPr>
        <p:spPr>
          <a:xfrm>
            <a:off x="10082011" y="5871354"/>
            <a:ext cx="1178424" cy="5115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44"/>
              </a:lnSpc>
              <a:spcBef>
                <a:spcPts val="922"/>
              </a:spcBef>
              <a:buNone/>
            </a:pPr>
            <a:r>
              <a:rPr lang="en-US" sz="1200" b="1" dirty="0">
                <a:solidFill>
                  <a:srgbClr val="607381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Human movement specialist</a:t>
            </a:r>
            <a:endParaRPr lang="en-US" b="1" dirty="0">
              <a:solidFill>
                <a:srgbClr val="607381"/>
              </a:solidFill>
            </a:endParaRPr>
          </a:p>
        </p:txBody>
      </p:sp>
      <p:sp>
        <p:nvSpPr>
          <p:cNvPr id="26" name="Object 1">
            <a:extLst>
              <a:ext uri="{FF2B5EF4-FFF2-40B4-BE49-F238E27FC236}">
                <a16:creationId xmlns:a16="http://schemas.microsoft.com/office/drawing/2014/main" id="{3338BCDD-6908-55AE-0DE3-28B2C23E4BEE}"/>
              </a:ext>
            </a:extLst>
          </p:cNvPr>
          <p:cNvSpPr/>
          <p:nvPr/>
        </p:nvSpPr>
        <p:spPr>
          <a:xfrm>
            <a:off x="0" y="226012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  <a:cs typeface="Space Grotesk" pitchFamily="34" charset="-120"/>
              </a:rPr>
              <a:t>We have done this before …</a:t>
            </a:r>
          </a:p>
          <a:p>
            <a:pPr algn="ctr">
              <a:lnSpc>
                <a:spcPts val="4200"/>
              </a:lnSpc>
              <a:buNone/>
            </a:pPr>
            <a:r>
              <a:rPr lang="en-US" sz="3750" b="1" dirty="0">
                <a:solidFill>
                  <a:srgbClr val="154560"/>
                </a:solidFill>
                <a:latin typeface="Raleway ExtraLight" pitchFamily="2" charset="0"/>
                <a:ea typeface="Space Grotesk" pitchFamily="34" charset="-122"/>
              </a:rPr>
              <a:t>And made most of the mistakes already.</a:t>
            </a:r>
            <a:endParaRPr lang="en-US" b="1" dirty="0">
              <a:solidFill>
                <a:srgbClr val="154560"/>
              </a:solidFill>
            </a:endParaRPr>
          </a:p>
        </p:txBody>
      </p:sp>
      <p:pic>
        <p:nvPicPr>
          <p:cNvPr id="27" name="Picture 26" descr="A puzzle pieces in different colors&#10;&#10;AI-generated content may be incorrect.">
            <a:extLst>
              <a:ext uri="{FF2B5EF4-FFF2-40B4-BE49-F238E27FC236}">
                <a16:creationId xmlns:a16="http://schemas.microsoft.com/office/drawing/2014/main" id="{AADD851C-ADAF-DC68-D0B3-5FFB78FDF77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021" t="10717" r="11028" b="11390"/>
          <a:stretch>
            <a:fillRect/>
          </a:stretch>
        </p:blipFill>
        <p:spPr>
          <a:xfrm>
            <a:off x="3693123" y="1631455"/>
            <a:ext cx="4805753" cy="48021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956F98-FEA4-FCD5-1DA0-222F80763222}"/>
              </a:ext>
            </a:extLst>
          </p:cNvPr>
          <p:cNvSpPr txBox="1"/>
          <p:nvPr/>
        </p:nvSpPr>
        <p:spPr>
          <a:xfrm>
            <a:off x="4295674" y="254905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TECH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A4EFF0-3871-A666-73F6-1E46A5B2E437}"/>
              </a:ext>
            </a:extLst>
          </p:cNvPr>
          <p:cNvSpPr txBox="1"/>
          <p:nvPr/>
        </p:nvSpPr>
        <p:spPr>
          <a:xfrm>
            <a:off x="6935818" y="254905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BIZ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68ED0-FACC-6241-3396-AD04741FDB6F}"/>
              </a:ext>
            </a:extLst>
          </p:cNvPr>
          <p:cNvSpPr txBox="1"/>
          <p:nvPr/>
        </p:nvSpPr>
        <p:spPr>
          <a:xfrm>
            <a:off x="6533360" y="4966482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SCIENCE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48BC7C-9D49-7311-21B7-C78F7798B357}"/>
              </a:ext>
            </a:extLst>
          </p:cNvPr>
          <p:cNvSpPr txBox="1"/>
          <p:nvPr/>
        </p:nvSpPr>
        <p:spPr>
          <a:xfrm>
            <a:off x="3958622" y="4966482"/>
            <a:ext cx="19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SURGERY</a:t>
            </a:r>
            <a:endParaRPr lang="LID4096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6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4C0437AE2A98E459C450815315AA19C" ma:contentTypeVersion="17" ma:contentTypeDescription="Ein neues Dokument erstellen." ma:contentTypeScope="" ma:versionID="e90bf96301f06495ad15bf24ad141757">
  <xsd:schema xmlns:xsd="http://www.w3.org/2001/XMLSchema" xmlns:xs="http://www.w3.org/2001/XMLSchema" xmlns:p="http://schemas.microsoft.com/office/2006/metadata/properties" xmlns:ns2="8ddde030-c67f-486c-b291-d67abe898cf0" xmlns:ns3="32665ea8-01b2-48a5-8635-1df74cb37da7" targetNamespace="http://schemas.microsoft.com/office/2006/metadata/properties" ma:root="true" ma:fieldsID="5bb5752313ce80e7bd3697fd78ce71cb" ns2:_="" ns3:_="">
    <xsd:import namespace="8ddde030-c67f-486c-b291-d67abe898cf0"/>
    <xsd:import namespace="32665ea8-01b2-48a5-8635-1df74cb37d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Location" minOccurs="0"/>
                <xsd:element ref="ns2:MediaServiceBillingMetadata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de030-c67f-486c-b291-d67abe898c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3fc85448-bdfc-4b81-adb7-8d5d70076f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665ea8-01b2-48a5-8635-1df74cb37d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dde030-c67f-486c-b291-d67abe898c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320195-6164-4D99-8CF3-FC04FAB18B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dde030-c67f-486c-b291-d67abe898cf0"/>
    <ds:schemaRef ds:uri="32665ea8-01b2-48a5-8635-1df74cb37d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A36E0B-0970-481C-8892-999A4BC4CB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269E0-A295-4B60-8059-BC47B7ED4398}">
  <ds:schemaRefs>
    <ds:schemaRef ds:uri="http://schemas.microsoft.com/office/2006/metadata/properties"/>
    <ds:schemaRef ds:uri="http://schemas.microsoft.com/office/infopath/2007/PartnerControls"/>
    <ds:schemaRef ds:uri="8ddde030-c67f-486c-b291-d67abe898cf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406</Words>
  <Application>Microsoft Office PowerPoint</Application>
  <PresentationFormat>Widescreen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 Black</vt:lpstr>
      <vt:lpstr>Raleway ExtraLight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 Round Pitch Deck</dc:title>
  <dc:subject>Seed Round Pitch Deck</dc:subject>
  <dc:creator>markus.windolf@biosmedical.care</dc:creator>
  <cp:lastModifiedBy>Patrick Stepanek</cp:lastModifiedBy>
  <cp:revision>1</cp:revision>
  <dcterms:created xsi:type="dcterms:W3CDTF">2025-08-11T15:47:47Z</dcterms:created>
  <dcterms:modified xsi:type="dcterms:W3CDTF">2025-08-20T16:16:19Z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0x01010084C0437AE2A98E459C450815315AA19C</vt:lpwstr>
  </property>
  <property fmtid="{D5CDD505-2E9C-101B-9397-08002B2CF9AE}" pid="3" name="MediaServiceImageTags">
    <vt:lpwstr/>
  </property>
</Properties>
</file>